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33" r:id="rId89"/>
    <p:sldId id="334" r:id="rId90"/>
    <p:sldId id="335" r:id="rId91"/>
    <p:sldId id="336" r:id="rId92"/>
    <p:sldId id="337" r:id="rId93"/>
    <p:sldId id="338" r:id="rId94"/>
    <p:sldId id="339" r:id="rId95"/>
    <p:sldId id="340" r:id="rId96"/>
    <p:sldId id="341" r:id="rId97"/>
    <p:sldId id="342" r:id="rId98"/>
    <p:sldId id="343" r:id="rId99"/>
    <p:sldId id="344" r:id="rId100"/>
    <p:sldId id="345" r:id="rId101"/>
    <p:sldId id="346" r:id="rId102"/>
    <p:sldId id="347" r:id="rId103"/>
    <p:sldId id="348" r:id="rId104"/>
    <p:sldId id="349" r:id="rId105"/>
    <p:sldId id="350" r:id="rId106"/>
    <p:sldId id="351" r:id="rId107"/>
    <p:sldId id="352" r:id="rId108"/>
    <p:sldId id="353" r:id="rId109"/>
    <p:sldId id="354" r:id="rId110"/>
    <p:sldId id="355" r:id="rId111"/>
    <p:sldId id="356" r:id="rId112"/>
    <p:sldId id="357" r:id="rId1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2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26:56.5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4BE8B2-5E3B-4740-B3A6-59A2EAE1FB4E}" emma:medium="tactile" emma:mode="ink">
          <msink:context xmlns:msink="http://schemas.microsoft.com/ink/2010/main" type="writingRegion" rotatedBoundingBox="22670,581 26615,522 26663,3668 22717,3727"/>
        </emma:interpretation>
      </emma:emma>
    </inkml:annotationXML>
    <inkml:traceGroup>
      <inkml:annotationXML>
        <emma:emma xmlns:emma="http://www.w3.org/2003/04/emma" version="1.0">
          <emma:interpretation id="{E73D2658-0489-4CB2-A143-3F67BD64783F}" emma:medium="tactile" emma:mode="ink">
            <msink:context xmlns:msink="http://schemas.microsoft.com/ink/2010/main" type="paragraph" rotatedBoundingBox="22476,3655 22866,514 23927,646 23537,3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5E588D-E097-4848-AD7A-E347D20BAA0E}" emma:medium="tactile" emma:mode="ink">
              <msink:context xmlns:msink="http://schemas.microsoft.com/ink/2010/main" type="line" rotatedBoundingBox="22476,3655 22866,514 23927,646 23537,3786"/>
            </emma:interpretation>
          </emma:emma>
        </inkml:annotationXML>
        <inkml:traceGroup>
          <inkml:annotationXML>
            <emma:emma xmlns:emma="http://www.w3.org/2003/04/emma" version="1.0">
              <emma:interpretation id="{E8C4B431-5A05-4502-A08C-E2B43E0457C7}" emma:medium="tactile" emma:mode="ink">
                <msink:context xmlns:msink="http://schemas.microsoft.com/ink/2010/main" type="inkWord" rotatedBoundingBox="22476,3655 22866,514 23927,646 23537,3786">
                  <msink:destinationLink direction="with" ref="{06B13794-64D4-41BE-874C-89905AE40CA1}"/>
                </msink:context>
              </emma:interpretation>
            </emma:emma>
          </inkml:annotationXML>
          <inkml:trace contextRef="#ctx0" brushRef="#br0">2111-1538 0,'0'-36'0,"0"36"16,0 0-16,0 0 0,0 0 0,0 0 15,0 0-15,0 0 0,0 0 0,0 0 16,0 0-16,0 0 0,0 0 15,0 0-15,0 0 0,0 0 0,0 0 16,0 0-16,0 0 0,0 0 0,0 0 16,0 0-16,0 0 0,0 0 15,0 0-15,0 0 0,0 0 0,0 0 0,0 36 16,0-36-16,0 0 0,0 0 0,0 0 15,0 35-15,0-35 0,-36 36 0,36-36 16,0 36-16,0-36 0,0 36 0,0-36 16,0 36-16,0-36 0,0 35 15,0-35-15,0 36 0,0-36 0,0 36 16,0-36-16,0 36 0,0-36 0,0 35 15,0-35-15,-36 36 0,36-36 0,0 36 16,0-36-16,0 36 0,0-36 0,0 0 16,0 35-16,0-35 0,0 0 0,0 36 15,0-36-15,0 0 0,0 0 0,0 36 16,0-36-16,0 0 0,0 0 0,0 36 15,-35-36-15,35 0 0,0 0 0,0 36 16,0-36-16,0 0 0,0 0 0,0 0 16,0 35-16,0-35 0,0 0 0,0 0 15,0 36-15,0-36 0,0 0 16,0 0-16,0 0 0,0 36 0,0-36 15,0 0-15,0 0 0,0 0 0,0 0 16,0 0-16,0 0 0,0 0 0,0 0 16,0 0-16,0 0 0,0 0 0,0 0 15,0 0-15,0 0 0,0 0 0,0 0 16,0 0-16,0 0 0,0 0 0,0 0 15,0 0-15,0 0 0,0 0 16,0 0-16,0 0 0,0 0 0,0 0 0,0 0 16,0 0-16,0 0 0,0 0 15,0 0-15,0 0 0,0 0 0,0 0 0,0 0 16,0 0-16,0 0 0,0 0 15,0 0-15,0 0 0,0 0 0,0 0 16,0 0-16,0 0 0,0 0 0,0 0 16,0 0-16,0 36 0,0-36 0,0 0 15,0 0-15,0 0 0,0 0 0,0 0 16,0 0-16,0 0 0,0 0 0,0 0 15,0 0-15,0 0 0,0 0 0,35 0 16,-35 0-16,0 0 0,0 0 0,0 0 16,0 0-16,36 0 0,-36 0 0,0 0 15,0 0-15,36 0 0,-36 35 0,0-35 16,36 0-16,-36 0 0,0 0 15,35 0-15,-35 0 0,36 0 0,-36 0 16,0 0-16,36 0 0,-36 0 0,0 0 16,0 0-16,0 0 0,0 0 0,36 0 15,-36 0-15,0 0 0,0 0 0,0 0 16,0 0-16,0 0 0,0 0 0,0 0 15,0 0-15,0 0 0,0 0 0,0 0 16,0 0-16,-36 0 0,36 0 0,0 0 16,0 0-16,0 0 0,0 0 0,0 0 15,0 0-15,0 0 0,0 0 16,0 0-16,0 0 0,0 0 15,0 0-15,0 0 0,0 0 0,0 0 0,0 0 16,0 0-16,0 0 0,0 0 0,0 0 16,0 0-16,0 0 0,0 0 0,0 0 15,0 0-15,0 0 0,0 0 0,0 0 16,0 0-16,0 0 0,0 0 15,0 0-15,0 0 0,0 0 0,0 0 0,0 0 16,0 0-16,0 0 0,0 0 0,36 0 16,-36 0-16,0-35 0,0 35 15,0 0-15,0-36 0,0 36 0,36 0 0,-36-36 16,0 36-16,0-36 0,0 1 15,35 35-15,-35-36 0,0 36 0,36-36 16,-36 0-16,36 36 0,-36-36 0,0 36 16,36-35-16,-36-1 0,0 36 0,0-36 15,35 36-15,-35 0 0,0-36 0,0 36 16,0-35-16,0 35 0,0 0 0,0 0 15,0-36-15,0 36 0,0 0 0,0 0 16,0-36-16,0 36 0,0 0 0,0 0 16,0-36-16,0 36 0,0 0 0,0 0 15,0 0-15,0-35 0,0 35 0,0 0 16,0 0-16,0 0 0,0-36 15,0 36-15,0 0 0,0 0 0,0 0 16,0 0-16,0 0 0,0 0 0,0 0 16,0 0-16,0 0 0,0 0 0,0 0 15,0 0-15,0 0 0,0 0 0,0 0 16,0 0-16,0 0 0,0 0 0,0 0 15,0 0-15,0 0 0,0 0 16,0 0-16,0 0 0,0 0 0,0 0 0,0 0 16,0 0-16,0 0 0,0 0 0,0 0 15,0 0-15,0 0 0,0 0 0,0 0 16,0 0-16,0 0 0,0 0 15,0 0-15,0 0 0,0 0 0,0 0 16,0 0-16,0 0 0,0 0 0,0 0 16,0 0-16,0 0 0,0 0 0,0 0 15,0 0-15,0 0 0,0 0 0,0 0 16,0 0-16,0 0 0,0 0 0,0 0 15,0 0-15,0 0 0,0 0 0,0 0 16,0 0-16,0 0 0,0 0 0,0 0 16,0 0-16,0 0 0,0 0 0,0 0 15,0 0-15,0 0 0,0 0 0,0 0 16,0 0-16,0 0 0,0 0 15,0 0-15,0 0 0,0 0 0,0 0 16,0 0-16,0 0 0,0 0 0,0 0 16,0 0-16,0 0 0,0 0 0,0 0 15,0 0-15,0 0 0,0 0 0,0 0 16,0 0-16,0 0 0,0 0 0,0 0 15,0 0-15,0 0 0,0 0 0,0 0 16,0 0-16,0 0 0,0 0 0,0 0 16,0 0-16,0 0 0,0 0 0,0 0 15,0 0-15,0 0 0,0 0 16,0 0-16,0 0 0,0 0 0,0 0 15,0 0-15,0 0 0,0 0 0,0 0 16,0 0-16,0 0 0,0 0 0,0 0 16,0 0-16,0 0 0,0 0 0,0 0 15,0 0-15,0 0 0,0 0 0,0-36 16,0 36-16,0 0 0,0 0 0,0 0 15,0 0-15,0 0 0,0 0 0,0 0 16,0 0-16,0 0 0,0 0 0,0-36 16,0 36-16,0 0 0,0 0 15,0 0-15,0 0 0,0 0 0,0 0 0,0 0 16,0 0-16,0 0 0,0 0 15,0 0-15,0 0 0,0 0 0,0 0 16,0 0-16,0 0 0,0 0 0,0 0 16,0 0-16,0 0 0,0 0 0,0 0 15,0 0-15,0 0 0,0 0 16,0 0-16,0 0 0,0 0 0,-35 0 0</inkml:trace>
          <inkml:trace contextRef="#ctx0" brushRef="#br0" timeOffset="1287.0736">1789-1681 0,'0'0'0,"0"0"16,0 0-16,0 0 0,-36 0 15,36-36-15,0 36 0,0 0 0,0 0 0,0 0 16,0 0-16,0 0 0,0 0 15,0 0-15,0 0 0,0 0 0,0 0 16,0 0-16,0 0 0,36 0 16,-36 36-16,0-36 0,0 0 0,0 0 0,0 0 15,36 0-15,-36 0 0,0 0 0,0 0 16,0 35-16,0-35 0,35 0 0,-35 0 15,0 0-15,0 36 0,36-36 0,-36 0 16,36 0-16,-36 0 0,36 36 16,-36-36-16,36 0 0,-1 0 0,-35 0 0,36 36 15,0-36-15,-36 0 0,36 0 0,-1 0 16,-35 0-16,36 0 0,-36 0 15,36 0-15,-36 35 0,0-35 0,36 0 16,-36 0-16,0 0 0,36 0 0,-36 0 16,0 0-16,0 0 0,0 0 0,35 0 15,-35 0-15,0 0 0,0 0 0,0 0 16,36 0-16,-36 0 0,0 0 0,36 0 15,-36 36-15,0-36 0,36 0 0,-36 0 16,0 0-16,35 0 0,-35 0 0,0 0 16,0 0-16,36 0 0,-36 0 15,0 0-15,36 0 0,-36 0 0,0 36 16,36-36-16,-36 0 0,0 0 0,36 0 15,-36 0-15,0 0 0,0 0 0,35 0 16,-35 0-16,0 0 0,0 0 0,0 0 16,36 0-16,-36 0 0,0 0 15,0 0-15,0 0 0,0 0 0,0 0 0,0 0 16,0 0-16,0 0 0,0 0 0,0 0 15,0 0-15,0 0 0,0 0 16,0 0-16,0 0 16,0 0-16,0 0 0,0 0 0,0 0 0,36 0 0,-36 0 15,0 0-15,0 0 0,0 0 0,0 0 16,0 0-16,0 36 0,0-36 15,0 0-15,0 0 0,0 0 0,0 0 16,0 0-16,36 0 0,-36 0 0,0 0 16,0 0-16,0 0 0,0 0 0,0 0 15,0 0-15,0 0 0,0 0 0,0 0 16,0 0-16,0 0 0,0 0 0,0 0 15,0 0-15,0 0 0,0 0 0,0 0 16,0 0-16,0 0 0,0 0 0,-36 0 16,36 0-16</inkml:trace>
          <inkml:trace contextRef="#ctx0" brushRef="#br0" timeOffset="2948.1686">2290-2254 0,'0'-36'0,"0"36"15,0 0-15,0 0 0,0 0 0,0 0 16,0 0-16,0 0 0,0 0 0,0 0 16,0 0-16,0 0 0,0 0 15,0 0-15,0 0 0,0 36 0,0-36 0,0 0 16,0 0-16,0 0 0,-36 0 0,36 36 15,0-36-15,0 36 0,0-36 0,-36 35 16,36-35-16,0 36 0,0 0 0,-36 0 16,36 0-16,0-36 0,0 35 0,-35 1 15,35 0-15,0 0 0,0-1 0,0-35 16,-36 36-16,36-36 0,0 36 15,0-36-15,0 36 0,0-36 0,0 36 16,0-36-16,0 0 0,0 0 0,0 35 16,0-35-16,0 0 0,0 0 0,0 0 15,0 0-15,0 0 0,0 0 0</inkml:trace>
          <inkml:trace contextRef="#ctx0" brushRef="#br0" timeOffset="3219.1841">2004-2111 0,'0'0'0,"0"0"16,0 0-16,0 0 0,0 0 0,0 0 15,0 0-15,0 0 0,0 0 0,35 0 16,-35 0-16,0 0 0,36 0 0,-36 0 15,36 0-15,0 0 0,-36 0 0,35 0 16,1 0-16,-36 0 0,36 0 16,0 0-16,-36 36 0,36-36 0,-36 0 0,35 0 15,-35 0-15,36 0 0,-36 0 0,0 36 16,36-36-16,-36 0 0,0 0 15,36 0-15,-36 36 0,0-36 0,35 0 16,-35 0-16</inkml:trace>
          <inkml:trace contextRef="#ctx0" brushRef="#br0" timeOffset="-8193.4686">1789-644 0,'0'0'15,"0"0"-15,0-36 0,0 36 0,0 0 16,0 0-16,0 0 0,0 0 0,0 0 16,0-36-16,0 36 0,0 0 0,0 0 15,0 0-15,0 0 0,0 0 0,0 0 16,0 0-16,0 0 0,0 0 15,0 0-15,0 0 0,0 0 0,0 0 0,0 0 16,0 0-16,0 0 0,0 0 0,36 0 16,-36 0-16,0 0 0,0 0 0,0 0 15,0 0-15,0 0 0,0 0 16,0 0-16,0 0 0,0 0 0,0 0 15,0 0-15,0 36 0,0-36 0,0 0 16,0 0-16,0 0 0,0 0 0,0 0 16,0 0-16,35 0 0,-35 0 0,0 0 15,36 0-15,-36 0 0,0 0 0,36 0 16,-36 0-16,36 0 0,-36 0 0,36 0 15,-36 0-15,35 36 0,-35-36 0,36 0 16,0 0-16,-36 0 0,36 36 0,-36-36 16,35 0-16,1 0 0,-36 0 0,36 0 15,-36 36-15,36-36 0,-36 0 16,36 0-16,-36 0 0,35 0 0,-35 0 15,0 35-15,36-35 0,-36 0 0,0 0 16,0 0-16,0 0 0,0 0 0,0 0 16,0 0-16,0 0 0,0 0 0,0 0 15,0 0-15,0 0 0,0 0 0,0 0 16,0 0-16,0 0 0,0 0 0,0 0 15,0 0-15,0 0 0,0 0 0,0 0 16,0 0-16,0 0 0,0 0 0,0 0 16,0 0-16,0 0 0,0 0 0,0 0 15,0 0-15,0 0 0,0 0 16,0 0-16,0 0 0,0 0 0,0 0 15,0 0-15,0 0 0,0 0 0,0 0 16,0 0-16,0 0 0,0 36 0,0-36 16,0 0-16,0 0 0,0 36 0,0-36 15,0 36-15,0-36 0,0 0 0,-36 35 16,36-35-16,0 36 0,0-36 0,0 0 15,0 36-15,0-36 0,0 0 16,0 36-16,0-36 0,0 36 0,0-36 0,-35 35 16,35 1-16,0-36 0,0 36 0,0 0 15,-36-1-15,36-35 0,0 36 16,0 0-16,-36-36 0,36 36 0,0-1 15,0-35-15,0 36 0,0-36 0,-36 36 16,36-36-16,0 36 0,0-36 0,0 0 16,0 36-16,0-36 0,0 35 0,0-35 15,0 0-15,0 36 0,0-36 0,0 36 16,0-36-16,0 0 0,0 36 0,0-36 15,0 35-15,0-35 0,0 0 0,-36 0 16,36 36-16,0-36 0,0 0 0,0 0 16,0 36-16,0-36 0,0 0 0,0 36 15,0-36-15,0 0 0,0 36 16,0-36-16,0 35 0,0-35 0,0 0 15,0 36-15,0-36 0,0 36 0,0-36 16,0 36-16,0-36 0,0 35 0,0-35 16,0 0-16,0 36 0,0-36 0,0 0 15,0 36-15,0-36 0,0 0 0,0 0 16,0 36-16,0-36 0,0 0 0,0 0 15,0 0-15,0 0 0,-35 0 0,35 36 16,0-36-16,0 0 0,0 0 0,0 0 16,0 0-16,0 0 0,0 0 0,0 0 15,0 0-15,0 0 0,0-36 16,0 36-16,0 0 0</inkml:trace>
          <inkml:trace contextRef="#ctx0" brushRef="#br0" timeOffset="-6944.3972">1825-644 0,'0'36'0,"0"-36"0,0 0 16,0 36-16,0-36 0,0 35 15,0 1-15,0-36 0,0 36 0,0-36 16,0 36-16,0-1 0,0-35 0,-36 36 15,36 0-15,0 0 0,0-36 0,0 36 16,0-1-16,0 1 0,0 0 0,0 0 16,0-1-16,0-35 0,0 36 0,0 0 15,0 0-15,0-36 0,0 35 0,0 1 16,0-36-16,0 36 0,0-36 0,0 36 15,0 0-15,0-36 0,0 35 0,0 1 16,0 0-16,0 0 0,-36-1 0,36 1 16,0 0-16,0 0 0,0-36 0,-36 36 15,36-1-15,0-35 0,0 36 16,0-36-16,0 36 0,0-36 0,0 36 15,-35-36-15,35 35 0,0-35 0,0 0 16,0 36-16,0-36 0,0 0 0,0 0 16,0 36-16,0-36 0,0 0 0,0 0 15,0 0-15,0 0 0,0 36 16,0-36-16,0 0 0,0 0 0,0 0 15,0 0-15,0 0 0,0 0 16,0 0-16,0 0 0,0 0 0,0 0 0,0 0 16,0 0-16,0 0 0,0 0 0,0 0 15,0 0-15,0 0 0,0 0 16,0 0-16,0 0 0,0 0 0,0 0 15,0 0-15,0 0 0,0 0 0,0 0 16,0 0-16,0 0 0,0 0 0,0-36 16,0 36-16,0 0 0,35 0 0,-35 0 15,0 0-15,36 0 0,-36 0 0,0 0 16,36 0-16,-36 0 0,0 0 0,0 0 15,36 0-15,-36 0 0,0 0 0,35 0 16,-35 0-16,0 0 0,36 0 0,-36 0 16,36 0-16,-36 0 0,36 0 0,-36 0 15,36 0-15,-36 0 0,0 0 16,0 0-16,35 0 0,-35 0 0,0 0 15,0 0-15,0 0 0,0 0 0,0 0 16,0 0-16,0 0 0,0 0 0,0 0 16,0 0-16,0 0 0,0 0 0,0 0 15,0 0-15,0 0 0,0 0 0,0 0 16,0 0-16,0 0 0,0 0 0,0 0 15,0 0-15,0 0 0,0 0 0,-35 0 16,35 0-16,0 36 0,0-36 0,0 0 16,0 0-16,0 0 0,0 0 0,0 0 15,0 0-15,-36 0 0,36 0 16,0 0-16,0 0 0,0 0 0</inkml:trace>
          <inkml:trace contextRef="#ctx0" brushRef="#br0" timeOffset="-7672.4388">1860-644 0,'0'0'0,"0"0"15,0-36-15,0 36 0,0 0 0,0 0 16,0 0-16,0 0 0,0 0 0,0-36 16,0 36-16,0 0 0,0 0 0,0 0 15</inkml:trace>
        </inkml:traceGroup>
      </inkml:traceGroup>
    </inkml:traceGroup>
    <inkml:traceGroup>
      <inkml:annotationXML>
        <emma:emma xmlns:emma="http://www.w3.org/2003/04/emma" version="1.0">
          <emma:interpretation id="{EF682E47-E54D-4B9B-80DE-F596F67B8DB5}" emma:medium="tactile" emma:mode="ink">
            <msink:context xmlns:msink="http://schemas.microsoft.com/ink/2010/main" type="paragraph" rotatedBoundingBox="22966,2987 26651,2931 26653,3032 22967,3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07C930-8878-4EF1-B44C-D63E3F9BBC9E}" emma:medium="tactile" emma:mode="ink">
              <msink:context xmlns:msink="http://schemas.microsoft.com/ink/2010/main" type="inkBullet" rotatedBoundingBox="22966,3005 23002,3004 23002,3041 22967,304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-5943.3399">1932 143 0,'0'0'15,"0"36"-15,0-36 0,0 0 0,0 0 16,0 0-16,0 0 0,0 0 0,0 0 16,0 0-16,0 0 0,0 0 0,36 0 15,-36 0-15,0 0 0,0 0 0</inkml:trace>
      </inkml:traceGroup>
      <inkml:traceGroup>
        <inkml:annotationXML>
          <emma:emma xmlns:emma="http://www.w3.org/2003/04/emma" version="1.0">
            <emma:interpretation id="{5B131CA0-078E-4CF2-85C4-82D41C6FB74B}" emma:medium="tactile" emma:mode="ink">
              <msink:context xmlns:msink="http://schemas.microsoft.com/ink/2010/main" type="line" rotatedBoundingBox="23574,2978 26651,2931 26653,3032 23576,3078"/>
            </emma:interpretation>
          </emma:emma>
        </inkml:annotationXML>
        <inkml:traceGroup>
          <inkml:annotationXML>
            <emma:emma xmlns:emma="http://www.w3.org/2003/04/emma" version="1.0">
              <emma:interpretation id="{3F0E2FA0-C993-4466-B0C4-8D4C58A81FA9}" emma:medium="tactile" emma:mode="ink">
                <msink:context xmlns:msink="http://schemas.microsoft.com/ink/2010/main" type="inkWord" rotatedBoundingBox="23575,3005 24755,2987 24756,3032 23575,3050"/>
              </emma:interpretation>
            </emma:emma>
          </inkml:annotationXML>
          <inkml:trace contextRef="#ctx0" brushRef="#br0" timeOffset="-5680.3249">2540 143 0,'0'0'0,"36"0"0,-36 0 16,36 0-16,-36 0 0,36 0 0,-36 0 16,35 36-16,1-36 0,-36 0 0,36 0 15,0 0-15,-1 0 0,1 0 16,0 0-16,0 0 0,0 0 0,-1 0 0,1 0 15,0 0-15,0 0 0,-1 0 0,1-36 16,0 36-16,0 0 0,-1 0 0,1 0 16,0 0-16,0 0 0,0 0 15,-1 0-15,1 0 0,-36 0 0,36 0 16,0 0-16,-1 0 0,1 0 0,-36 0 0,36 0 15,0 0-15,-36 0 0</inkml:trace>
        </inkml:traceGroup>
        <inkml:traceGroup>
          <inkml:annotationXML>
            <emma:emma xmlns:emma="http://www.w3.org/2003/04/emma" version="1.0">
              <emma:interpretation id="{5D278F77-5A68-42BC-B652-6D28C1CE65BD}" emma:medium="tactile" emma:mode="ink">
                <msink:context xmlns:msink="http://schemas.microsoft.com/ink/2010/main" type="inkWord" rotatedBoundingBox="25756,2945 26651,2931 26653,3032 25757,3045"/>
              </emma:interpretation>
            </emma:emma>
          </inkml:annotationXML>
          <inkml:trace contextRef="#ctx0" brushRef="#br0" timeOffset="-5388.3082">4722 143 0,'36'0'0,"0"0"15,0 36-15,0-36 0,-1 0 0,1 0 16,0 0-16,35 0 0,-35-36 0,0 36 15,0 0-15,35 0 0,-35 0 0,0-36 16,35 36-16,-35 0 0,0 0 16,-36 0-16,36 0 0,0 0 0,-36 0 15,35 0-15,-35-36 0,36 36 0,-36 0 16,36 0-16,-36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29:26.7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2269EA-B94B-4BA9-8059-CE9A1772A1D7}" emma:medium="tactile" emma:mode="ink">
          <msink:context xmlns:msink="http://schemas.microsoft.com/ink/2010/main" type="inkDrawing"/>
        </emma:interpretation>
      </emma:emma>
    </inkml:annotationXML>
    <inkml:trace contextRef="#ctx0" brushRef="#br0">686 292 0,'-36'-35'15,"36"35"-15,0 0 0,-36 0 16,36 0-16,0-36 0,-36 36 0,36 0 0,0-36 15,0 36-15,-35 0 0,35-36 0,0 36 16,0-35-16,0 35 0,-36-36 0,36 36 16,0-36-16,0 36 0,-36 0 0,36-36 15,0 36-15,0 0 0,-36 0 0,36 0 16,-35 0-16,35 0 0,-36 0 0,36 0 15,-36 0-15,0 36 0,36-36 16,-36 36-16,1-36 0,35 36 0,-36-1 16,0-35-16,0 36 0,36 0 0,-35 0 15,35-36-15,-36 35 0,36 1 0,0 0 16,-36 0-16,36-1 0,0 1 0,0 0 15,0 0-15,0 35 0,0-35 0,0 0 16,0 35-16,36-35 0,-36 0 0,0 36 16,36-37-16,-36 37 0,0-36 0,35-1 15,-35 37-15,36-36 0,-36 35 16,0 1-16,36-36 0,-36 35 0,0-35 15,36 36-15,-36-1 0,0 1 0,0-1 16,0-35-16,35 35 0,-35 1 0,0-36 16,0 35-16,36-35 0,-36 0 0,0 0 15,36 35-15,-36-35 0,0 0 0,36 0 16,-36-1-16,36 37 0,-36-36 0,35-1 15,-35 1-15,36 0 0,0 0 0,-36 0 16,36-1-16,-36-35 0,35 36 0,1 0 16,-36 0-16,36-36 0,0 35 0,-1-35 15,-35 36-15,36-36 0,0 36 16,-36-36-16,36 0 0,0 0 0,-1 0 0,-35 0 15,36 0-15,0 0 0,0 0 16,-36 0-16,35 0 0,1-36 0,0 36 16,0 0-16,0-36 0,-36 36 0,35 0 15,1-35-15,0 35 0,0 0 0,-1-36 16,1 36-16,-36 0 0,36 0 0,0 0 15,0 0-15,-36 0 0,35 0 0,1 0 16,-36 0-16,36 0 0,-36 0 0,0 36 16,0-36-16,36 0 0,-36 0 0,0 0 15,0 35-15,35-35 0,-35 0 0,0 0 16,0 0-16,0 0 0,36 0 0,-36 0 15,0 0-15,0-35 0,36 35 16,-36-36-16,0 36 0,36-36 0,-36 36 16,0-36-16,36 1 0,-36 35 0,0-36 15,0 0-15,35 0 0,-35 0 0,0 1 16,0 35-16,0-36 0,0 0 0,0 0 15,-35 1-15,35-1 0,0 0 0,-36 0 16,36 0-16,-36 1 0,36-1 0,-36 36 16,0-36-16,1 0 0,-1 1 0,0-1 15,36 0-15,-36 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27:03.2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15331C-19A5-4853-B812-BF05EADDFF19}" emma:medium="tactile" emma:mode="ink">
          <msink:context xmlns:msink="http://schemas.microsoft.com/ink/2010/main" type="writingRegion" rotatedBoundingBox="25149,930 24218,3967 23420,3722 24351,685"/>
        </emma:interpretation>
      </emma:emma>
    </inkml:annotationXML>
    <inkml:traceGroup>
      <inkml:annotationXML>
        <emma:emma xmlns:emma="http://www.w3.org/2003/04/emma" version="1.0">
          <emma:interpretation id="{9D895C5E-D774-4C4A-AD05-32E7F8AEF520}" emma:medium="tactile" emma:mode="ink">
            <msink:context xmlns:msink="http://schemas.microsoft.com/ink/2010/main" type="paragraph" rotatedBoundingBox="25149,930 24218,3967 23420,3722 24351,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0255B4-F707-49E3-8C72-FC765BB9C551}" emma:medium="tactile" emma:mode="ink">
              <msink:context xmlns:msink="http://schemas.microsoft.com/ink/2010/main" type="line" rotatedBoundingBox="25149,930 24218,3967 23420,3722 24351,685"/>
            </emma:interpretation>
          </emma:emma>
        </inkml:annotationXML>
        <inkml:traceGroup>
          <inkml:annotationXML>
            <emma:emma xmlns:emma="http://www.w3.org/2003/04/emma" version="1.0">
              <emma:interpretation id="{12C8259F-DE09-4A4F-93C9-BDDB50BDA91B}" emma:medium="tactile" emma:mode="ink">
                <msink:context xmlns:msink="http://schemas.microsoft.com/ink/2010/main" type="inkWord" rotatedBoundingBox="25149,930 25119,1027 24684,893 24713,796"/>
              </emma:interpretation>
            </emma:emma>
          </inkml:annotationXML>
          <inkml:trace contextRef="#ctx0" brushRef="#br0">3649-1968 0,'0'0'0,"0"0"0,0 0 0,0 0 15,0 0-15,0 0 0,0 0 16,36 0-16,-36 0 15,36 0-15,-36 0 0,0 0 16,36 0-16,-36 0 0,35 0 0,-35 0 16,36 0-16,-36 36 0,36-36 0,0 0 15,-36 0-15,35 0 0,1 0 0,-36 0 16,36 0-16,0 0 0,-36 0 0,36 0 15,-1 0-15</inkml:trace>
        </inkml:traceGroup>
        <inkml:traceGroup>
          <inkml:annotationXML>
            <emma:emma xmlns:emma="http://www.w3.org/2003/04/emma" version="1.0">
              <emma:interpretation id="{942E7B78-9A06-4A35-AAED-270161617601}" emma:medium="tactile" emma:mode="ink">
                <msink:context xmlns:msink="http://schemas.microsoft.com/ink/2010/main" type="inkWord" rotatedBoundingBox="24766,1613 24060,3918 23420,3722 24127,1417"/>
              </emma:interpretation>
            </emma:emma>
          </inkml:annotationXML>
          <inkml:trace contextRef="#ctx0" brushRef="#br0" timeOffset="-11103.6351">2934-537 0,'0'0'0,"0"0"16,0 0-16,0 0 0,0 0 0,0 0 16,0 0-16,0 0 0,0 0 15,0 0-15,0 0 0,0 36 0,0-36 16,-36 36-16,36-36 0,0 36 0,0-36 15,0 35-15,0-35 0,0 36 0,-36-36 16,36 36-16,0 0 0,0-36 0,0 36 16,0-1-16,0 1 0,-36-36 0,36 36 15,0 0-15,0-1 0,0 1 0,-35-36 16,35 36-16,0 0 0,0-1 0,0 1 15,0 0-15,-36 0 0,36 0 0,0-1 16,-36 37-16,36-36 0,0-1 0,0 1 16,-36 0-16,36 0 0,0 0 0,0-1 15,0 1-15,0 0 0,0-36 0,0 36 16,0-36-16,0 35 0,0-35 0,0 0 15,0 0-15,0 0 0,0 0 16,0 0-16,0-35 0</inkml:trace>
          <inkml:trace contextRef="#ctx0" brushRef="#br0" timeOffset="-536.0307">3256-1324 0,'35'0'15,"1"0"-15,-36 0 0,36 36 0,0-36 16,0 0-16,-1 0 0,1 0 0,-36 0 15,36 0-15,0 0 0,-36 0 0,35 36 16,-35-36-16,36 0 0,-36 0 0,0 0 16,0 0-16,36 0 0,-36 0 0,0 0 15,0 0-15,0 0 0,0 0 0,0 0 16,0 0-16,0 0 0,0 0 0,0 0 15,36 0-15,-36 0 0,0 0 16</inkml:trace>
          <inkml:trace contextRef="#ctx0" brushRef="#br0" timeOffset="-2128.1217">3077-1395 0,'0'0'0,"0"0"0,0 0 16,0 0-16,0 0 0,0 0 0,0 0 16,0 0-16,0 0 0,0 0 0,0 0 15,0 0-15,0 0 0,0 0 0,0 0 16,0 36-16,0-36 0,0 0 0,0 0 15,0 35-15,0-35 0,0 36 16,0-36-16,0 36 0,0 0 0,0-36 0,-36 35 16,36 1-16,0-36 0,0 36 0,0-36 15,0 36-15,0-1 0,0-35 0,-36 36 16,36-36-16,0 36 0,0 0 15,0-36-15,-35 36 0,35-36 0,0 35 16,0-35-16,0 36 0,0 0 16,-36-36-16,36 0 0,0 36 0,0-36 15,0 0-15,0 0 0,0 35 0,0-35 16,0 0-16,0 0 0,0 0 0,0 0 15,0 0-15,0 0 0,-36 0 0,36 0 16,0 0-16,0 0 0</inkml:trace>
          <inkml:trace contextRef="#ctx0" brushRef="#br0" timeOffset="-1796.1027">3435-1181 0,'0'0'0,"-36"0"16,36 0-16,0 0 0,0 0 0,0 0 15,0 0-15,0 0 0,0 36 0,-36-36 16,36 0-16,0 36 0,-36-36 0,36 36 16,0-1-16,-36-35 0,36 36 0,-35 0 15,35 0-15,0-36 0,-36 36 0,36-1 16,0 1-16,-36-36 0,36 36 0,0 0 15,-36-36-15,36 35 0,0 1 0,0-36 16,0 0-16,0 36 0,-35-36 0,35 0 16,0 36-16,0-36 0,35 0 15,-35 0-15</inkml:trace>
          <inkml:trace contextRef="#ctx0" brushRef="#br0" timeOffset="-1088.0622">3148-644 0,'0'0'15,"0"0"-15,0 36 0,0-36 0,0 0 16,0 36-16,-35-36 0,35 0 0,0 35 15,0-35-15,0 0 0</inkml:trace>
          <inkml:trace contextRef="#ctx0" brushRef="#br0" timeOffset="-1267.0725">3005-608 0,'0'0'0,"0"0"0,0 36 16,0-36-16,0 0 0,0 0 0,0 35 15,0-35-15,-35 0 0,35 0 0,0 0 16</inkml:trace>
          <inkml:trace contextRef="#ctx0" brushRef="#br0" timeOffset="-9703.555">3470-429 0,'0'0'0,"0"0"0,0 0 0,0 0 16,0 0-16,0 0 0,0 0 0,0 35 15,0-35-15,0 0 0,-35 36 0,35-36 16,0 0-16,-36 36 0,36-36 0,0 36 16,0 0-16,-36-36 0,36 35 0,0 1 15,0-36-15,-36 36 0,36 0 0,0-1 16,-36 1-16,36-36 0,0 36 0,0 0 15,-35-1-15,35-35 0,0 36 16,-36 0-16,36 0 0,0-36 0,0 36 16,-36-1-16,36 1 0,-36 0 0,36 0 15,0-1-15,-35 1 0,35 0 0,0 0 16,-36-36-16,36 36 0,0-1 0,0 1 15,0-36-15,0 36 0,0 0 0,0-36 16,-36 35-16,36-35 0,0 36 0,0-36 16,0 36-16,0-36 0,0 36 15,0-36-15,0 0 0,0 36 0,0-36 0,0 0 16,0 0-16,0 0 0,0 35 0,0-35 15,0 0-15,0 0 0,-36 0 16,36 0-16,0 0 0,0 0 0,0 0 16,0 36-16,0-36 0,0 0 0,0 0 15,0 0-15,0 0 0,0 0 16,0 0-16,0 0 0,0 0 0,0 0 15,0 0-15,0 36 0,0-36 0,0 0 0,0 0 16,0 0-16,0 0 0,0 0 0,0 0 16,0 0-16,0 0 0,0 0 15,0 0-15,0 0 0,0 0 0,0 0 16,0 0-16,0 0 0,0 0 15,0 0-15,0 0 0,0 0 0,0 0 16,0 0-16,0 0 0,0 0 0,0 0 16,0-36-16,0 36 0,0 0 0,0 0 15,0 0-15,0 0 0,0 0 0,0 0 16,0 0-16,0 0 0,-35-36 0,35 36 15,0 0-15,0 0 0,0 0 0,0 0 16,-36 0-16,36 0 0,0 0 0,0-35 16,0 35-16,-36 0 0,36 0 0,0 0 15,-36 0-15,36 0 0,-36 0 0,36 0 16,0 0-16,-35 0 0,35 0 15,-36 0-15,0 35 0,36-35 0,-36 0 16,36 0-16,0 0 0,-35 0 0,35 0 16,0 0-16,-36 36 0,36-36 0,0 0 15,0 0-15,0 0 0,0 0 0,0 0 16,0 0-16,0 0 0,0 0 0,0 0 15,0 0-15,0 0 0,0 0 0,0 0 16,0 0-16,0 0 0,0 0 0,0 0 16,0 0-16,0 0 0,0 0 0,0 0 15,0 0-15,0 0 0,0 0 0,0 0 16,0 0-16,0 0 0,0 0 15,0-36-15,0 36 0,0 0 0,0 0 16,0 0-16</inkml:trace>
          <inkml:trace contextRef="#ctx0" brushRef="#br0" timeOffset="-10749.6149">2970-572 0,'0'0'15,"0"0"-15,0 0 0,0 0 0,0 0 16</inkml:trace>
          <inkml:trace contextRef="#ctx0" brushRef="#br0" timeOffset="-10671.6104">3005-537 0,'0'0'16,"0"0"-16,0 36 0,36-36 0,-36 36 0,36-36 16,-36 0-16,36 0 0,-36 36 15,35-36-15,1 0 0,-36 0 0,36 0 0,0 0 16</inkml:trace>
          <inkml:trace contextRef="#ctx0" brushRef="#br0" timeOffset="-10631.6081">3327-394 0,'0'0'0,"36"0"0,-36 0 0,36 36 16,-36-36-16,0 0 0,0 0 0</inkml:trace>
          <inkml:trace contextRef="#ctx0" brushRef="#br0" timeOffset="-10587.6056">3399-358 0,'36'0'0,"-36"0"15,0 0-15,0 0 0,0 0 0,0 0 16,0 0-16,-36 0 0</inkml:trace>
          <inkml:trace contextRef="#ctx0" brushRef="#br0" timeOffset="-9523.5447">2755 501 0,'0'0'0,"0"0"0,0 0 0,0 0 16,0 0-16,0 0 0,0 0 0</inkml:trace>
          <inkml:trace contextRef="#ctx0" brushRef="#br0" timeOffset="-9395.5374">2755 537 0,'0'0'0,"0"0"0,0 35 15,0-35-15,0 36 0,0-36 0,0 36 0,0-36 16,0 36-16,0-36 0,0 35 0,0 1 16,0-36-16,0 36 0,0-36 0,0 36 15,0-36-15,0 0 0,-36 36 0,36-36 16,0 0-16,0 0 0,0 0 15,0 0-15,0 0 0,0 0 0,0 0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32:43.8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8F84AB-BBB5-40C9-9F6B-50F7C830D2E1}" emma:medium="tactile" emma:mode="ink">
          <msink:context xmlns:msink="http://schemas.microsoft.com/ink/2010/main" type="inkDrawing" rotatedBoundingBox="30644,4838 30987,3196 31370,3276 31027,4918" semanticType="callout" shapeName="Other">
            <msink:sourceLink direction="with" ref="{ADED64CA-1DBB-4E14-877A-680321751F45}"/>
          </msink:context>
        </emma:interpretation>
      </emma:emma>
    </inkml:annotationXML>
    <inkml:trace contextRef="#ctx0" brushRef="#br0">4015-895 0,'0'0'0,"0"-35"16,0-1-16,0 36 0,0-36 0,0 36 15,-35-36-15,35 36 0,0 0 16,0 0-16,-36-36 0,36 36 0,0 0 0,-36 0 16,36 0-16,0 0 0,-36 0 15,36 0-15,0 0 0,-36 0 0,36 36 16,0-36-16,-35 0 0,35 36 0,0 0 15,-36 0-15,36-1 0,0 1 0,-36 0 16,36 35-16,0-35 0,0 36 0,-36-1 16,36 1-16,0-1 0,0 1 0,0 0 15,0-1-15,0 1 0,0-1 0,0 1 16,0-1-16,0 1 15,0 71-15,0-107 0,0 35 0,0-35 0,0 0 16,0 0-16,0-36 0,-35 35 0,35-35 16,0 0-16,0 0 0,0 36 15,0-36-15,-36 0 0,36 0 0,0-36 16,-36 36-16,36 0 0,-36-35 0,36-1 15,0 0-15,-36 0 0,36 0 0,0 1 16,-35-37-16,35 36 0,0-35 0,0 35 16,0 0-16,0 0 0,-36 1 0,36-1 15,0 36-15,0-36 0,0 36 0,0 0 16,0 0-16,36 0 0,-36 0 0,0 0 15,0 0-15,0 36 0,35-36 0,-35 0 16,36 0-16,-36 36 0,36-36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32:43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F0213B-9C65-4A08-8A31-69C7628B2111}" emma:medium="tactile" emma:mode="ink">
          <msink:context xmlns:msink="http://schemas.microsoft.com/ink/2010/main" type="inkDrawing" rotatedBoundingBox="30981,4385 31339,4400 31337,4447 30979,4433" semanticType="callout" shapeName="Other"/>
        </emma:interpretation>
      </emma:emma>
    </inkml:annotationXML>
    <inkml:trace contextRef="#ctx0" brushRef="#br0">3658 71 0,'35'0'15,"-35"0"-15,36 36 0,0-36 0,0 0 16,-36 0-16,35 0 0,1 0 0,0 0 15,-36 0-15,36 0 0,0 0 0,-1 0 16,-35-36-16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32:59.9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BF6D20-F07F-4691-9D0C-EFD509C9CD7C}" emma:medium="tactile" emma:mode="ink">
          <msink:context xmlns:msink="http://schemas.microsoft.com/ink/2010/main" type="inkDrawing" rotatedBoundingBox="25414,5544 25471,3790 25537,3792 25480,5546" semanticType="callout" shapeName="Other">
            <msink:sourceLink direction="with" ref="{9F7B23C0-6EF0-4B28-8D49-87D632EC8F7E}"/>
            <msink:sourceLink direction="with" ref="{401738FA-9D65-44A0-B0DF-AF53374D6CDF}"/>
          </msink:context>
        </emma:interpretation>
      </emma:emma>
    </inkml:annotationXML>
    <inkml:trace contextRef="#ctx0" brushRef="#br0">78 0 0,'0'0'16,"0"0"-16,0 0 0,0 0 0,0 0 15,0 0-15,0 0 0,-36 0 16,36 0-16,0 0 0,0 0 0,0 0 0,0 0 15,0 0-15,0 0 0,0 0 16,0 0-16,0 0 0,0 0 0,0 0 16,0 0-16,0 0 0,0 36 0,0-36 15,0 36-15,0-1 0,0-35 0,0 72 16,0-36-16,0 0 0,36 35 0,-36 1 15,0-37-15,0 73 0,0-37 0,0 1 16,0-1-16,0 37 0,0-37 0,-36 37 16,36-37-16,0 1 0,0-1 15,0 1-15,-36-1 0,36 1 0,0-36 0,0 35 16,0-35-16,0 0 0,0-1 0,0 1 15,0-36-15,0 0 0,0 36 16,0-36-16,0-36 0,0 36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32:44.1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6F83EB-F95B-495E-B1BD-FA453B9E7C15}" emma:medium="tactile" emma:mode="ink">
          <msink:context xmlns:msink="http://schemas.microsoft.com/ink/2010/main" type="inkDrawing" rotatedBoundingBox="31174,5253 31758,3935 31851,3976 31267,5295" semanticType="callout" shapeName="Other">
            <msink:sourceLink direction="with" ref="{ADED64CA-1DBB-4E14-877A-680321751F45}"/>
          </msink:context>
        </emma:interpretation>
      </emma:emma>
    </inkml:annotationXML>
    <inkml:trace contextRef="#ctx0" brushRef="#br0">4516-358 0,'0'0'15,"-36"0"-15,36 36 0,0-36 0,-35 36 16,35-1-16,-36 1 0,0 0 0,0 0 16,1 35-16,35-35 0,-36 35 0,0 1 15,0 0-15,0-1 0,1 1 0,-1-1 16,36-35-16,-36 36 0,0-1 0,36-35 15,-35 35-15,35-35 0,-36 0 0,36 0 16,0 0-16,0-1 0,0 1 0,0 0 16,0-36-16,0 36 0,0-36 15,0 0-15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32:44.7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6B5106-DA73-4246-AE1D-3ED93A36016D}" emma:medium="tactile" emma:mode="ink">
          <msink:context xmlns:msink="http://schemas.microsoft.com/ink/2010/main" type="inkDrawing" rotatedBoundingBox="31322,5480 31954,4408 32350,4642 31718,5714" semanticType="callout" shapeName="Other">
            <msink:sourceLink direction="with" ref="{ADED64CA-1DBB-4E14-877A-680321751F45}"/>
          </msink:context>
        </emma:interpretation>
      </emma:emma>
    </inkml:annotationXML>
    <inkml:trace contextRef="#ctx0" brushRef="#br0">4695 143 0,'0'0'16,"0"0"-16,0 0 0,-36-36 0,36 36 15,0 0-15,0 0 0,-36 0 0,36 36 16,0-36-16,0 0 0,-35 36 0,35-1 16,-36-35-16,36 72 0,-36-36 0,36 35 15,-36-35-15,36 36 0,-35-1 0,35-35 16,-36 35-16,36 1 0,-36-36 0,36 35 15,-36 1-15,36-36 0,0 35 0,-35-35 16,35 0-16,0-1 0,-36 1 16,36 0-16,0 0 0,0-36 0,0 0 15,0 36-15,-36-36 0,36 0 0,0 0 16,0 0-16,0-36 0,36 36 0,-36-36 15,0 0-15,36 0 0,-36 1 0,35-37 16,-35 36-16,36-35 0,0-1 16,0 1-16,-1-1 0,1 1 0,0-1 0,0 36 15,-1-35-15,1 35 0,0 0 0,0 0 16,0 1-16,-36 35 0,35-36 0,1 36 15,-36 0-15,36-36 0,0 36 0,-36 0 16,0 36-16,35-36 0,-35 0 0,36 0 16,-36 36-16,0-36 0,0 0 15,0 0-15,0 35 0,0-35 16,0 0-16,0 0 0,0 36 0,-36-36 0,36 0 15,-35 36-15,-1-36 0,0 36 0,0-36 16,1 36-16,-1-36 0,0 35 0,0-35 16,-35 36-16,35-36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33:00.7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1738FA-9D65-44A0-B0DF-AF53374D6CDF}" emma:medium="tactile" emma:mode="ink">
          <msink:context xmlns:msink="http://schemas.microsoft.com/ink/2010/main" type="inkDrawing" rotatedBoundingBox="25982,3048 29387,3914 28920,5752 25514,4885" semanticType="enclosure" shapeName="Other">
            <msink:sourceLink direction="with" ref="{40E9C4D0-1C8F-44D8-B80B-0BA7B80947B2}"/>
            <msink:destinationLink direction="with" ref="{7CBF6D20-F07F-4691-9D0C-EFD509C9CD7C}"/>
          </msink:context>
        </emma:interpretation>
      </emma:emma>
    </inkml:annotationXML>
    <inkml:trace contextRef="#ctx0" brushRef="#br0">0 223 0,'72'0'0,"-1"-36"15,1 36-15,-1-35 0,1 35 16,0-36-16,35 36 0,-36-36 16,108 0-16,-71 36 0,-1-36 0,-36 36 15,37 0-15,-37 0 0,37 0 0,-37 0 16,37 0-16,-37 36 0,1-36 0,-1 36 15,37-36-15,-37 36 0,1 0 0,-1-36 16,-35 35-16,35-35 0,1 36 16,-36-36-16,35 36 0,-35-36 0,0 0 0,0 0 15,-1 0-15,1 0 0,0 0 0,0 0 16,0 0-16,-1 0 0,1 0 15,0 0-15,0-36 0,-1 36 0,-35 0 16,36 0-16,-36-36 0,36 36 0,-36 0 16,0 0-16,0 0 0,0 0 0,0 0 15,0 0-15,0 0 0,0 0 0,36 0 16,-36 0-16,0 0 0,0 0 0,0 0 15,0 0-15,36 0 0,-36 0 16,35 36-16,-35-36 16,36 72-1,-36-37-15,0 1 0,36-36 0,-36 36 16,0 0-16,36 0 0,-36-1 15,0 1-15,35 0 0,-35 0 0,36-1 0,0 1 16,-36 0-16,36 0 0,-36-1 0,36 1 16,-1-36-16,-35 36 0,36 0 0,-36-36 15,36 36-15,-36-36 0,0 0 0,0 35 16,36-35-16,-36 0 0,0 0 0,0 0 15,0 0-15,0 0 0,0 0 0,-36 0 16,36 0-16,0 36 0,-36-36 0,0 0 16,1 36-16,-1-36 0,0 36 0,-36-1 15,37-35-15,-37 36 0,1 0 0,-37 0 16,37 35-16,-37-35 0,1 0 15,0 0-15,-1 35 0,1-35 0,-36 0 16,36 0-16,-1-1 0,-35 37 0,36-36 16,0-36-16,35 35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32:40.1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3C975D-C465-4A0C-8057-F932AF164CA1}" emma:medium="tactile" emma:mode="ink">
          <msink:context xmlns:msink="http://schemas.microsoft.com/ink/2010/main" type="writingRegion" rotatedBoundingBox="25977,4088 32013,3637 32225,6482 26190,6932"/>
        </emma:interpretation>
      </emma:emma>
    </inkml:annotationXML>
    <inkml:traceGroup>
      <inkml:annotationXML>
        <emma:emma xmlns:emma="http://www.w3.org/2003/04/emma" version="1.0">
          <emma:interpretation id="{FE149362-BF78-40CC-A389-C41788B73982}" emma:medium="tactile" emma:mode="ink">
            <msink:context xmlns:msink="http://schemas.microsoft.com/ink/2010/main" type="paragraph" rotatedBoundingBox="26009,4082 28896,3971 28930,4865 26044,4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E9C4D0-1C8F-44D8-B80B-0BA7B80947B2}" emma:medium="tactile" emma:mode="ink">
              <msink:context xmlns:msink="http://schemas.microsoft.com/ink/2010/main" type="line" rotatedBoundingBox="26009,4082 28896,3971 28930,4865 26044,4975">
                <msink:destinationLink direction="with" ref="{401738FA-9D65-44A0-B0DF-AF53374D6CD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F7B23C0-6EF0-4B28-8D49-87D632EC8F7E}" emma:medium="tactile" emma:mode="ink">
                <msink:context xmlns:msink="http://schemas.microsoft.com/ink/2010/main" type="inkWord" rotatedBoundingBox="26009,4082 27853,4011 27887,4905 26044,4975">
                  <msink:destinationLink direction="with" ref="{7CBF6D20-F07F-4691-9D0C-EFD509C9CD7C}"/>
                </msink:context>
              </emma:interpretation>
            </emma:emma>
          </inkml:annotationXML>
          <inkml:trace contextRef="#ctx0" brushRef="#br0">223 179 0,'0'-36'16,"0"36"-16,0 0 0,0 0 0,-36 0 16,36 0-16,-35 0 0,35 0 0,-36 36 15,36-36-15,-36 35 0,36-35 0,0 36 16,-36 0-16,36-36 0,0 36 0,0-1 15,-35 1-15,35 0 0,0 0 16,35-36-16,-35 36 0,0-1 0,36-35 16,-36 0-16,36 36 0,-36-36 0,36 0 15,-1 0-15,1 0 0,0-36 0,0 36 16,0-35-16,-1 35 0,1-36 0,0 0 15,-36 0-15,36 36 0,-1-36 0,-35 1 16,36-1-16,-36 0 0,0 0 0,0 1 16,0-1-16,0 0 0,0 36 0,0-36 15,-36 36-15,36-36 0,0 36 0,-35 0 16,-1-35-16,36 35 0,-36 0 0,0 0 15,36 35-15,-35-35 0,-1 0 0,0 36 16,0-36-16,36 36 0,-36 0 16,36-36-16,0 36 0,0-1 0</inkml:trace>
          <inkml:trace contextRef="#ctx0" brushRef="#br0" timeOffset="-389.0222">-313 179 0,'-36'0'0,"36"0"0,-36 0 16,36 35-16,-36-35 0,36 0 0,-36 36 15,1-36-15,35 36 0,-36-36 0,36 36 16,-36-36-16,36 35 0,0 1 0,0-36 15,-36 36-15,36-36 0,0 36 0,36 0 16,-36-36-16,0 35 0,36-35 0,-36 0 16,36 36-16,-36-36 0,35 0 0,1 0 15,-36 0-15,36 0 0,0 0 0,0 0 16,-36-36-16,35 36 0,1 0 0,-36-35 15,36 35-15,-36-36 0,36 0 16,-36 36-16,35-36 0,-35 0 16,0 1-16,0-1 0,0 0 0,0 36 0,-35-36 15,35 1-15,0-1 0,-36 36 0,36-36 16,-36 36-16,36-36 0,-36 36 0,36 0 15,-35 0-15,35 0 0,-36 0 0,36 0 16,0 0-16,-36 36 0,36-36 0,-36 36 16,36-36-16,0 36 0,-36-1 0,36 1 15</inkml:trace>
          <inkml:trace contextRef="#ctx0" brushRef="#br0" timeOffset="-816.0467">-1172-251 0,'0'0'15,"0"0"-15,0 0 0,0 0 0,0 0 0,0 0 16,0 0-16,-36 0 0,36 0 0,0 0 15,0 0-15,0 0 0,0 0 16,0 0-16,0 0 0,0 0 0,0 0 16,0 0-16,0 0 0,0 0 0,0 0 15,0 0-15,0 0 0,0 0 0,0 0 16,0 0-16,0 0 0,36 0 0,-36 0 15,0 0-15,36 0 0,-36 0 0,36 0 16,-36 36-16,35-36 0,1 0 0,-36 36 16,36-36-16,-36 0 0,36 36 0,-36-36 15,0 0-15,35 35 0,-35-35 0,0 0 16,0 36-16,0-36 0,36 0 0,-36 0 15,0 36-15,0-36 0,-36 0 16,36 0-16,0 36 0,0-36 0,-35 0 16,35 35-16,-36-35 0,36 36 0,-36-36 15,36 36-15,-36-36 0,36 36 0,-35-36 16,35 0-16,0 0 0,-36 36 0,36-36 15,0 0-15,0 35 0,-36-35 0,36 0 16,0 0-16,0 0 0,0 0 0,0 36 16,0-36-16,36 0 0,-36 36 0,0-36 15,0 0-15,36 36 0,-36-36 0,0 0 16,35 0-16,-35 35 0,0-35 0,0 0 15,36 36-15,-36-36 0,0 0 16,0 0-16,36 36 0,-36-36 0,0 0 16,0 0-16,0 0 0,0 36 0,0-36 15,36 0-15,-36 0 0,0 0 0,0 0 16,0 36-16,-36-36 0,36 0 0,0 0 15,0 0-15,0 35 0,-36-35 16,36 36-16,-36-36 0,36 0 0,-35 0 16,35 36-16,-36-36 0,36 0 0,-36 0 15,36 0-15,-36 0 0,36 36 0,-36-36 16,36 0-16,0 0 0,-35 0 0,35 0 15,0 0-15,0 0 0</inkml:trace>
        </inkml:traceGroup>
        <inkml:traceGroup>
          <inkml:annotationXML>
            <emma:emma xmlns:emma="http://www.w3.org/2003/04/emma" version="1.0">
              <emma:interpretation id="{28DE1CB0-C709-4C6F-A35F-B13FFA6E87C8}" emma:medium="tactile" emma:mode="ink">
                <msink:context xmlns:msink="http://schemas.microsoft.com/ink/2010/main" type="inkWord" rotatedBoundingBox="28349,4057 28898,4036 28929,4822 28379,4843"/>
              </emma:interpretation>
            </emma:emma>
          </inkml:annotationXML>
          <inkml:trace contextRef="#ctx0" brushRef="#br0" timeOffset="363.0208">1153 35 0,'0'0'0,"-35"0"0,35 0 0,0 0 0,-36 0 16,36 0-16,-36 0 0,36 0 15,0 0-15,0 36 0,0-36 0,0 36 16,0 0-16,0-36 0,0 36 0,0-1 15,0 1-15,36 0 0,-36 0 0,36-1 16,-1 1-16,1 0 0,-36-36 0,36 36 16,0-36-16,-36 36 0,35-36 0,1 0 15,-36 0-15,36 0 0,0 0 0,-36 0 16,36-36-16,-1 36 0,-35-36 0,36 0 15,-36 0-15,0 1 0,36-1 16,-36 0-16,0 0 0,36 1 0,-36-37 0,0 36 16,0 0-16,0-35 0,0 35 0,0 0 15,-36 1-15,36-1 0,0 0 16,-36 0-16,36 36 0,-36-35 15,-35 35-15,35 35 0,0-35 0,0 36 16,-35 0-16</inkml:trace>
        </inkml:traceGroup>
      </inkml:traceGroup>
    </inkml:traceGroup>
    <inkml:traceGroup>
      <inkml:annotationXML>
        <emma:emma xmlns:emma="http://www.w3.org/2003/04/emma" version="1.0">
          <emma:interpretation id="{E8E3D93A-79EF-41B8-AB6B-88F3402B2DB6}" emma:medium="tactile" emma:mode="ink">
            <msink:context xmlns:msink="http://schemas.microsoft.com/ink/2010/main" type="paragraph" rotatedBoundingBox="27856,5107 32099,4790 32225,6482 27982,67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07C7D0-D134-42FD-8475-BBA0A16B7B44}" emma:medium="tactile" emma:mode="ink">
              <msink:context xmlns:msink="http://schemas.microsoft.com/ink/2010/main" type="line" rotatedBoundingBox="27856,5107 32099,4790 32225,6482 27982,6798"/>
            </emma:interpretation>
          </emma:emma>
        </inkml:annotationXML>
        <inkml:traceGroup>
          <inkml:annotationXML>
            <emma:emma xmlns:emma="http://www.w3.org/2003/04/emma" version="1.0">
              <emma:interpretation id="{EF2AE91E-4689-4EBB-984D-E73F2EB17192}" emma:medium="tactile" emma:mode="ink">
                <msink:context xmlns:msink="http://schemas.microsoft.com/ink/2010/main" type="inkWord" rotatedBoundingBox="27895,5633 29315,5527 29388,6505 27968,6611"/>
              </emma:interpretation>
            </emma:emma>
          </inkml:annotationXML>
          <inkml:trace contextRef="#ctx0" brushRef="#br0" timeOffset="7885.451">760 1359 0,'0'0'0,"0"0"0,0 0 0,0 0 16,0 0-16,0 0 0,0 0 0,0-36 16,0 36-16,0 0 0,0 0 15,0 0-15,36 0 0,-36 0 0,0 0 0,0 0 16,0 0-16,0 0 0,0 0 15,0 0-15,0 0 0,0-35 0,0 35 16,0 0-16,35 0 0,-35 0 0,0 0 16,0 0-16,0 0 0,0 0 0,0 0 15,0 0-15,0 0 0,0 0 0,36 0 16,-36 0-16,0 0 0,0 0 0,36 0 15,-36 0-15,0 0 0,36 0 0,-36 0 16,0 0-16,0 0 0,35 0 0,-35 0 16,0 0-16,0 0 0,36 0 0,-36 0 15,0 0-15,0 0 0,0 0 16,0 0-16,36 0 0,-36 0 0,0 0 15,0 0-15,0 0 0,0 0 0,0 0 16,0 0-16,0 0 0,0 0 0,0 0 16,0 0-16,0 0 0,0 0 0,0 0 15,0 0-15,0 0 0,0 0 0,0 0 16,0 0-16,0 0 0,0 0 0,0 0 15,0 0-15,0 0 0,0 0 0,0 0 16,0 0-16,0 0 0,0 0 0,0 0 16,0 0-16,0 0 0,0 0 0,0 0 15,0 0-15,0 0 0,0 0 16,0 0-16,0 0 0,0 0 0,0 0 15,0 0-15,0 0 0</inkml:trace>
          <inkml:trace contextRef="#ctx0" brushRef="#br0" timeOffset="6890.3941">1368 1788 0,'0'36'0,"0"0"0,-36 0 0,36 0 15,0-1-15,0-35 0,-36 36 0,36 0 16,0 0-16,36-1 0,-36-35 0,0 36 15,0-36-15,36 36 0,-36-36 0,36 36 16,-36-36-16,36 0 0,-1 0 0,1 0 16,0-36-16,0 36 0,-1-36 15,37 0-15,-36 1 0,0-1 0,35 0 0,-35 0 16,0 1-16,-1-1 0,1 0 15,-36-36-15,36 37 0,-36-1 0,0-36 16,0 37-16,0-1 0,0 0 0,0 0 16,0 0-16,-36 1 0,0 35 0,1 0 15,-1 0-15,0 0 0,0 0 0,-35 0 16,35 35-16,-36 1 0,37 0 0,-37 0 15,36 0-15,-35-1 0,35 37 0,0-72 16,36 36-16,-36-1 0</inkml:trace>
          <inkml:trace contextRef="#ctx0" brushRef="#br0" timeOffset="6293.36">652 1395 0,'0'0'16,"0"0"-16,0 0 0,0 0 0,0 0 15,0 0-15,0 0 0,0 0 0,0 0 16,0 0-16,0 36 0,0-36 15,0 35-15,0-35 0,0 36 0,-35 0 16,35 0-16,0 0 0,0-1 0,0 1 16,0 0-16,0 0 0,0-36 0,0 35 15,0 1-15,0-36 0,0 36 0,0-36 16,0 0-16,0 0 0,0 36 0,0-36 15,0 0-15,0 0 0,0 0 0,0 0 16,35 0-16,-35-36 0,0 36 16,0 0-16,36 0 0,-36-36 0,36 36 0,-36 0 15,36 0-15,-36-36 0,0 36 0,36 0 16,-36 0-16,0 0 0,0 0 15,0 36-15,35-36 0,-35 0 0,0 0 16,0 36-16,0-36 0,0 36 0,0-36 16,0 36-16,0-36 0,0 35 0,0-35 15,0 36-15,0-36 0,-35 36 0,35-36 16,0 0-16,0 36 0,0-36 0,-36 0 15,36 35-15,0-35 0,-36 0 16,36 0-16,0 0 0,-36 36 0,36-36 0,0 0 16,0 0-16,-36 0 0,36 0 0,0-36 15,0 36-15</inkml:trace>
        </inkml:traceGroup>
        <inkml:traceGroup>
          <inkml:annotationXML>
            <emma:emma xmlns:emma="http://www.w3.org/2003/04/emma" version="1.0">
              <emma:interpretation id="{ADED64CA-1DBB-4E14-877A-680321751F45}" emma:medium="tactile" emma:mode="ink">
                <msink:context xmlns:msink="http://schemas.microsoft.com/ink/2010/main" type="inkWord" rotatedBoundingBox="30197,4932 32099,4790 32225,6482 30324,6624">
                  <msink:destinationLink direction="with" ref="{BB6F83EB-F95B-495E-B1BD-FA453B9E7C15}"/>
                  <msink:destinationLink direction="with" ref="{988F84AB-BBB5-40C9-9F6B-50F7C830D2E1}"/>
                  <msink:destinationLink direction="with" ref="{216B5106-DA73-4246-AE1D-3ED93A36016D}"/>
                </msink:context>
              </emma:interpretation>
            </emma:emma>
          </inkml:annotationXML>
          <inkml:trace contextRef="#ctx0" brushRef="#br0" timeOffset="14556.8326">3121 1323 0,'36'0'15,"-1"0"-15,-35 0 0,36 36 0,0-36 16,-36 0-16,36 0 0,0 0 0,-1 0 16,-35 0-16,36 0 0,-36 0 0,36 0 15,0 0-15,-36 0 0,35 0 0,-35 0 16,0 0-16,36 0 0,-36 0 15,0 0-15,0 0 0,0 0 0,0 0 16,0 0-16,0 0 0,0 0 0,0 0 16,0 0-16,0 0 0,0 0 0,0 0 15</inkml:trace>
          <inkml:trace contextRef="#ctx0" brushRef="#br0" timeOffset="15164.8674">4838 1359 0,'0'0'0,"0"-36"15,0 36-15,0 0 0,0-35 0,0 35 16,-36 0-16,36 0 0,0 0 0,0 0 16,-35 0-16,35 0 0,-36 0 0,36 35 15,-36-35-15,0 0 0,36 36 16,-36-36-16,1 36 0,35 0 0,-36-36 15,0 35-15,36-35 0,-36 36 0,36-36 16,0 36-16,-35-36 0,35 36 0,0-36 16,0 36-16,0-36 0,0 35 0,0-35 15,0 0-15,35 36 0,-35-36 0,0 36 16,36-36-16,-36 36 0,0-36 0,36 35 15,-36-35-15,0 36 0,36-36 0,-36 36 16,0-36-16,35 36 0,-35-36 0,0 0 16,0 36-16,36-36 0,-36 0 0,0 35 15,0-35-15,0 0 0,0 0 16,36 36-16,-36-36 0,0 0 0,0 0 15,0 36-15,0-36 0,0 0 0,0 0 16,0 0-16,0 36 0,0-36 0,-36 0 16,36 0-16,0 0 0,0 35 0,-36-35 15,36 0-15,0 36 0,-35-36 0,-1 0 16,36 0-16,-36 36 0,0-36 0,36 0 15,-35 0-15,-1 0 0,36 0 0,-36 0 16,36 0-16,-36 0 0,36 0 0,0 0 16</inkml:trace>
          <inkml:trace contextRef="#ctx0" brushRef="#br0" timeOffset="13892.7946">4015 1252 0,'0'0'0,"-35"0"0,35 0 0,-36 0 15,36 0-15,-36 36 0,36-36 16,-36 35-16,0-35 0,36 36 0,-35 0 15,-1 0-15,36-1 0,-36 37 0,36-36 16,-36 0-16,36-1 0,0 37 0,0-36 16,-35-1-16,35 1 0,0 0 0,0 0 15,0 0-15,0-1 0,0 1 0,0 0 16,0 0-16,0-36 0,0 35 0,0 1 15,0-36-15,0 36 0</inkml:trace>
          <inkml:trace contextRef="#ctx0" brushRef="#br0" timeOffset="13484.7713">2942 1502 0,'0'0'0,"0"0"16,0 0-16,0 0 0</inkml:trace>
          <inkml:trace contextRef="#ctx0" brushRef="#br0" timeOffset="14363.8216">2942 1323 0,'0'0'15,"0"0"-15</inkml:trace>
          <inkml:trace contextRef="#ctx0" brushRef="#br0" timeOffset="14382.8227">2942 1323 0,'0'0'0,"0"0"0</inkml:trace>
          <inkml:trace contextRef="#ctx0" brushRef="#br0" timeOffset="13362.7643">2978 1323 0,'0'0'15,"0"0"-15,0 0 0,0 0 0,0-35 16,0 35-16,36 0 0,-36 0 0,0 0 15,0 0-15,35-36 0,-35 36 0,0-36 16,36 36-16,-36-36 0,0 36 0,36-36 16,-36 36-16,36-35 0,-36 35 0,35-36 15,-35 36-15,36-36 0,-36 36 0,36-36 16,-36 36-16,36-35 0,0-1 15,-36 0-15,35 36 0,-35-36 0,36 1 0,-36-1 16,36 36-16,-36-36 0,0 0 0,0 0 16,36 36-16,-36-35 0,0 35 0,0-36 15,-36 36-15,36 0 0,0-36 16,-36 36-16,36 0 0,-36 0 0,36 0 15,-35 0-15,35 0 0,-36 0 0,36 0 16,-36 36-16,36-36 0,-36 0 0,36 36 16,-36-36-16,36 35 0,0 1 0,-35 0 15,35 0-15,0 0 0,0-1 0,0 37 16,0-36-16,0 35 0,0-35 0,0 35 15,0 1-15,0 0 0,0-1 16,0-35-16,0 35 0,0 1 0,35 0 0,-35-1 16,0-35-16,0 35 0,0-35 0,36 0 15,-36 0-15,0 0 0,0-1 16,36-35-16,-36 36 0,0-36 0,0 36 15,0-36-15,0 0 0,0 0 0,0 0 16,0 0-16,0 0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32:08.7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4D4717-732F-4642-AB7B-918503F1915D}" emma:medium="tactile" emma:mode="ink">
          <msink:context xmlns:msink="http://schemas.microsoft.com/ink/2010/main" type="writingRegion" rotatedBoundingBox="18545,8407 23403,8543 23312,11780 18454,11644"/>
        </emma:interpretation>
      </emma:emma>
    </inkml:annotationXML>
    <inkml:traceGroup>
      <inkml:annotationXML>
        <emma:emma xmlns:emma="http://www.w3.org/2003/04/emma" version="1.0">
          <emma:interpretation id="{156F99F5-CF64-49F2-870B-3813014C8274}" emma:medium="tactile" emma:mode="ink">
            <msink:context xmlns:msink="http://schemas.microsoft.com/ink/2010/main" type="paragraph" rotatedBoundingBox="19905,8548 23357,8474 23378,9441 19926,95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A2E8CE-C641-49E1-B40D-245669E02CEF}" emma:medium="tactile" emma:mode="ink">
              <msink:context xmlns:msink="http://schemas.microsoft.com/ink/2010/main" type="line" rotatedBoundingBox="19905,8548 23357,8474 23378,9441 19926,9516"/>
            </emma:interpretation>
          </emma:emma>
        </inkml:annotationXML>
        <inkml:traceGroup>
          <inkml:annotationXML>
            <emma:emma xmlns:emma="http://www.w3.org/2003/04/emma" version="1.0">
              <emma:interpretation id="{B4AE1ABA-D3CB-44BA-B1FD-572D361CA3EE}" emma:medium="tactile" emma:mode="ink">
                <msink:context xmlns:msink="http://schemas.microsoft.com/ink/2010/main" type="inkWord" rotatedBoundingBox="19905,8548 23357,8474 23378,9441 19926,9516"/>
              </emma:interpretation>
            </emma:emma>
          </inkml:annotationXML>
          <inkml:trace contextRef="#ctx0" brushRef="#br0">1932-2253 0,'0'0'15,"0"0"-15,0 0 0,0 0 16,0 0-16,0 0 0,0 0 0,0 0 0,0 0 15,0 0-15,0 0 0,0 0 0,0 0 16,0 0-16,0 0 0,0 0 0,0 0 16</inkml:trace>
          <inkml:trace contextRef="#ctx0" brushRef="#br0" timeOffset="104.0059">1932-2253 0,'0'0'0,"0"0"16,0 0-16,0 0 0,0 0 0,0 0 0,0 0 15,0 0-15,0 0 0,0 0 16,0 0-16,36 0 0,-36 0 0,0 0 16,0 0-16,0 0 0,36-36 0,-36 36 15,0 0-15,0 0 0,0 0 0</inkml:trace>
          <inkml:trace contextRef="#ctx0" brushRef="#br0" timeOffset="313.0179">1968-2289 0,'36'0'0,"-36"0"0,0 0 0,36 0 16,-36 0-16,0 0 0,0 0 16,0 0-16</inkml:trace>
          <inkml:trace contextRef="#ctx0" brushRef="#br0" timeOffset="268.0153">2040-2289 0,'0'0'0,"0"0"15,0 0-15,0 0 0,0 0 0,0 0 16,0 0-16,0 0 0,0 0 0,0 0 16,0 0-16,0 0 0,0 0 0,-36 0 15,36-36-15,0 36 0,0 0 0,0 0 16,-36 0-16,36 0 0,0 0 0,0 0 15,0 0-15,-36 0 0,36 0 16,0 0-16,0 0 0,0 0 0,0 0 16,0 0-16,0 0 0,0 0 0,0 0 15,0 0-15,0 0 0,0 0 0,36 0 16,-36 0-16</inkml:trace>
          <inkml:trace contextRef="#ctx0" brushRef="#br0" timeOffset="-54260.1035">1789-2218 0,'0'0'0,"0"0"15,0 0-15,0 0 0,0 0 0,-36 0 16,36 0-16,0 0 0,0 0 0,0 0 15,0 0-15,0 0 0,0 0 16,0 0-16,0 0 0,0 0 0,0 0 16,0 0-16,0 0 0,0 0 0,36 0 15,-36 0-15,0 0 0,0 0 0,0 0 16,0 0-16,0 0 0,0 36 0,0-36 15,0 0-15,0 0 0,0 0 0,0 0 16,36 0-16,-36 0 0,0 0 0,0 0 16,0 0-16,0 0 0,0 0 0,0 0 15,0 0-15,36 0 0,-36 0 0,0 0 16,0 0-16,0 0 0,0 0 0,35 0 15,-35 0-15,0 0 0,0 0 0,0 0 16,0 36-16,0-36 0,0 0 16,0 0-16,0 0 0,0 0 0,0 0 15,0 0-15,0 0 0,36 0 0,-36 0 16,0 0-16,0 0 0,0 0 0,0 0 15,0 0-15,0 0 0,0 0 0,0 0 16,0 0-16,0 0 0,0 0 0,36 0 16,-36 0-16,0 0 0,0 0 0,0 0 15,0 0-15,0 0 0,0 0 0,0 0 16,0 0-16,0 0 0,0 0 0,0 0 15,0 0-15,0 0 0,0 0 0,0 0 16,0 0-16,0 0 0,0 0 0</inkml:trace>
          <inkml:trace contextRef="#ctx0" brushRef="#br0" timeOffset="80793.6211">1467-1359 0,'0'0'0,"0"0"15,0 0-15,0 0 0,0 0 16,0-36-16,0 36 0,0 0 0,0 0 0,0 0 15,0-36-15,0 36 0,0 0 0,0 0 16,0 0-16,0 0 0,0 0 0,0-35 16,0 35-16,0 0 0,0 0 0,0 0 15,0 0-15,0 0 0,0 0 16,0 0-16,0 0 0,0 0 0,0 0 0,0-36 15,0 36-15,0 0 0,0 0 0,0 0 16,0 0-16,0 0 0,0 0 16,0 0-16,0 0 0,0 0 0,0 0 15,0-36-15,0 36 0,0 0 0,0 0 16,0 0-16,0 0 0,0 0 0,0 0 15,0 0-15,0 0 16,0-36-16,0 36 0,36 0 0,-36 0 0,0 0 0,0 0 16,0 0-16,0 0 0,0 0 0,0 0 15,0-35-15,0 35 0,0 0 0,0 0 16,0 0-16,0 0 0,0 0 0,0 0 15,0 0-15,0 0 0,0 0 0,0 0 16,0-36-16,0 36 0,0 0 16,0 0-16,0 0 0,0 0 0,0-36 15,0 36-15,0 0 0,0 0 0,36 0 16,-36 0-16,0-36 0,0 36 0,0 0 15,0 0-15,0 0 0,0-35 16,0 35-16,0 0 0,0 0 0,0 0 0,0-36 16,0 36-16,0 0 0,0 0 0,0 0 15,0 0-15,0 0 0,0 0 0,0 0 16,0 0-16,0 0 0,0-36 15,36 36-15,-36 0 0,0 0 0,0 0 0,0 0 16,0-36-16,0 36 0,0 0 16,0 0-16,0 0 0,0 0 0,0-36 15,35 36-15,-35 0 0,0 0 0,0 0 16,0 0-16,0 0 0,0-35 0,0 35 15,0 0-15,0 0 0,36 0 0,-36 0 16,0-36-16,0 36 0,0 0 0,0 0 16,0 0-16,0 0 0,0 0 0,0 0 15,36 0-15,-36-36 0,0 36 0,0 0 16,0 0-16,0 0 0,0 0 0,0-36 15,36 36-15,-36 0 16,0 0-16,0-35 0,0 35 0,0 0 0,0 0 16,0 0-16,35 0 0,-35 0 0,0-36 15,0 36-15,0 0 0,0 0 0,0 0 16,0 0-16,0 0 0,36 0 0,-36 0 15,0 0-15,0-36 0,0 36 0,0 0 16,0 0-16,36 0 0,-36 0 0,0-36 16,0 36-16,0 0 0,36 0 15,-36 0-15,0 0 0,0 0 0,0 0 0,0-36 16,0 36-16,0 0 0,0 0 0,35 0 15,-35 0-15,0 0 0,0 0 0,0 0 16,0 0-16,0 0 0,0 0 16,36 0-16,-36-35 0,0 35 0,0 0 15,0 0-15,0 0 0,0 0 0,0 0 16,0 0-16,0 0 0,0 0 0,0 0 15,0 0-15,36 0 0,-36 0 0,0 0 16,0 0-16,0 0 0,0 0 0,0 0 16,0 0-16,36 0 0,-36 0 0,0 0 15,0 0-15,0 0 0,0 0 0,0 0 16,0 0-16,0 0 0,36 0 0,-36 0 15,0 0-15,0 0 0,0 0 0,0 0 16,0 0-16,0 0 0,0 0 16,0 0-16,0 0 0,0 0 0,0 0 15,0 0-15,0 0 0,0 35 0,0-35 16,0 0-16,0 0 0,0 0 0,0 0 15,0 0-15,35 0 0,-35 0 0,0 0 16,0 0-16,0 0 0,0 0 0,0 0 16,0 0-16,0 0 0,0 36 0,0-36 15,0 0-15,0 0 0,36 0 16,-36 0-16,0 0 0,0 0 0,0 36 0,0-36 15,0 0-15,0 0 0,0 0 0,0 0 16,36 0-16,-36 36 0,0-36 16,0 0-16,0 0 0,0 0 0,0 0 15,0 0-15,0 36 0,0-36 0,0 0 16,0 0-16,0 0 0,0 0 0,36 0 15,-36 0-15,0 0 0,0 35 0,0-35 16,0 0-16,0 0 0,0 0 0,0 0 16,0 0-16,0 0 0,0 0 0,0 0 15,0 0-15,0 0 0,0 0 16,0 0-16,0 36 0,0-36 0,0 0 0,0 0 15,0 0-15,0 0 0,0 0 0,0 0 16,0 0-16,0 0 0,0 0 16,0 0-16,0 0 0,0 0 0,0 0 15,0 36-15,0-36 0,0 0 0,0 0 16,0 0-16,35 0 0,-35 0 0,0 0 15,0 36-15,0-36 0,0 0 0,0 0 16,0 0-16,0 35 0,0-35 0,0 0 16,0 0-16,0 0 0,0 36 0,0-36 15,0 0-15,0 0 0,0 0 16,0 0-16,0 0 0,0 0 0,0 36 0,0-36 15,0 0-15,0 0 0,0 0 0,0 0 16,0 0-16,0 0 0,0 0 16,0 36-16,0-36 0,0 0 0,0 0 15,0 0-15,0 0 0,0 36 0,0-36 16,0 0-16,0 0 0,0 0 0,0 35 15,0-35-15,0 0 0,0 0 0,0 0 16,36 0-16,-36 0 0,0 0 0,0 36 16,0-36-16,0 0 0,0 0 0,0 0 15,0 0-15,0 0 0,0 0 0,0 0 16,0 0-16,0 0 0,0 0 15,0 36-15,0-36 0,0 0 0,0 0 0,0 0 16,0 0-16,0 0 0,0 0 16,36 0-16,-36 0 0,0 0 0,0 0 15,0 0-15,0 36 0,0-36 0,0 0 16,0 0-16,0 0 0,0 0 0,0 0 15,0 0-15,0 0 0,0 0 0,0 0 16,0 0-16,0 0 0,0 0 0,0 0 16,0 0-16,0 0 0,0 0 0,0 0 15,0 0-15,0 0 0,0 0 0,0 0 16,0 0-16,0 0 0,0 0 0,0 0 15,0 0-15,0 0 0,0 0 0,0-36 16,0 36-16,0 0 0,0 0 16,0 0-16,0-36 0,0 36 0,0 0 15,0 0-15,0 0 0,0-36 0,0 36 16,0 0-16,0 0 0,0-35 0,0 35 15,0 0-15,0 0 0,0 0 0,0-36 16,0 36-16,36 0 0,-36 0 0,0 0 16,0 0-16,0-36 0,0 36 0,0 0 15,0 0-15,0-36 0,0 36 0,0 0 16,0 0-16,0-36 0,0 36 0,0 0 15,36 0-15,-36-35 0,0 35 16,0 0-16,0 0 0,0-36 0,0 36 16,0 0-16,0-36 0,0 36 0,35 0 15,-35 0-15,0 0 0,0-36 0,0 36 16,0 0-16,0 0 0,0 0 0,0 0 15,0-35-15,0 35 0,0 0 0,0 0 16,36 0-16,-36 0 0,0-36 0,0 36 16,0 0-16,0 0 0,0 0 15,0 0-15,0 0 0,36-36 0,-36 36 0,0 0 16,0 0-16,0 0 0,0 0 0,0 0 15,0-36-15,36 36 0,-36 0 0,0 0 16,0 0-16,0 0 0,0 0 16,0 0-16,35 0 0,-35-36 0,0 36 15,0 0-15,0 0 0,0 0 0,0 0 16,0 0-16,0 0 0,0 0 0,0 0 15,0 0-15,0 0 0,0 0 0,36 0 16,-36 0-16,0 0 0,0 0 0,0 0 16,0 0-16,0 0 0,36 0 0,-36 0 15,0 0-15,0 0 0,0 0 0,36 0 16,-36 0-16,0 0 0,0 0 0,0 0 15,0 0-15,36 0 0,-36 0 0,0 0 16,0 0-16,0 0 0,0 0 16,0 0-16,35 0 0,-35 0 0,0 0 15,0 0-15,0 0 0,0 0 0,0 0 16,0 0-16,0 0 0,0 0 0,0 0 15,0 0-15,0 0 0,0 0 0,36 0 16,-36 0-16,0 0 0,0 0 0,0 0 16,0 0-16,0 0 0,0 36 0,0-36 15,0 0-15,36 0 0,-36 0 0,0 0 16,0 0-16,0 0 0,0 0 0,0 0 15,0 0-15,0 0 0,36 0 0,-36 0 16,0 0-16,0 0 0,0 0 16,0 0-16,0 0 0,0 0 0,0 0 15,0 0-15,0 0 0,0 0 0,0 36 16,35-36-16,-35 0 0,0 0 0,0 0 15,0 0-15,0 0 0,0 0 0,0 0 16,0 0-16,0 0 0,0 0 0,0 0 16,0 0-16,0 0 0,0 0 0,0 36 15,0-36-15,0 0 0,0 0 0,0 0 16,0 0-16,0 0 0,0 0 0,0 0 15,0 0-15,0 36 0,0-36 0,0 0 16,36 0-16,-36 0 0,0 0 16,0 0-16,0 0 0,0 0 0,0 35 15,0-35-15,0 0 0,0 0 16,0 0-16,0 0 0,0 0 0,0 0 0,0 36 15,0-36-15,0 0 0,0 0 0,0 0 16,0 0-16,0 0 0,0 0 0,0 36 16,0-36-16,0 0 0,0 0 0,0 0 15,0 0-15,0 36 0,0-36 16,0 0-16,0 0 0,0 0 0,0 0 0,0 0 15,0 0-15,0 0 0,0 35 0,0-35 16,36 0-16,-36 0 0,0 0 16,0 0-16,0 0 0,0 36 0,0-36 15,0 0-15,0 0 0,0 0 0,0 0 16,0 36-16,0-36 0,0 0 0,0 0 15,0 0-15,0 36 0,0-36 0,0 0 16,0 0-16,0 0 0,0 0 0,0 0 16,0 0-16,0 36 0,36-36 0,-36 0 15,0 0-15,0 0 0,0 0 0,0 0 16,0 0-16,0 35 0,0-35 0,0 0 15,0 0-15,0 0 0,0 0 0,0 0 16,0 0-16,0 36 0,0-36 16,0 0-16,0 0 0,0 0 0,0 0 15,0 0-15,0 0 0,0 0 0,0 0 16,0 0-16,0 0 0,0 0 0,0 0 15,0 0-15,0 0 0,0 0 0,0 0 16,0 0-16,0 0 0,0 0 0,0 0 16,0 0-16,0 0 0,0 0 0,0 0 15,0 0-15,0-36 0,0 36 0,0 0 16,0 0-16,0 0 0,0-35 0,0 35 15,0 0-15,0 0 0,0-36 16,0 36-16,0 0 0,0 0 0,0 0 16,36-36-16,-36 36 0,0 0 0,0-36 15,0 36-15,0-36 0,0 36 0,0 0 16,0-35-16,0 35 0,35 0 0,-35-36 15,0 36-15,0 0 0,0 0 0,0-36 16,0 36-16,0 0 0,0 0 16,0 0-16,0 0 0,0-36 0,0 36 15,0 0-15,0 0 0,0 0 0,0 0 0,0 0 16,0-35-16,0 35 0,0 0 0,0 0 15,0 0-15,0 0 0,0 0 0,0 0 16,36 0-16,-36 0 0,0 0 16,0-36-16,0 36 0,0 0 0,0 0 15,36 0-15,-36-36 0,0 36 0,0 0 16,0 0-16,36 0 0,-36 0 0,0 0 15,0 0-15,0 0 0,0 0 0,0 0 16,0 0-16,0 0 0,0 0 0,35-36 16,-35 36-16,0 0 0,0 0 0,0 0 15,0 0-15,36 0 0,-36 0 16,0 0-16,0 0 0,0 0 0,36 0 0,-36 0 15,0 0-15,36-36 0,-36 36 0,0 0 16,35 0-16,-35 0 0,36 0 16,-36-35-16,0 35 0,0 0 0,36 0 15,-36 0-15,0 0 0,0 0 0,0 0 16,0 0-16,36 0 0,-36 0 0,0 0 15,0 0-15,0 0 0,0 0 0,0 0 16,0 0-16,0 0 0,0 0 0,0 0 16,0 0-16,0 0 0,0 0 0,0 0 15,0 0-15,0 0 0,0 0 0,36 35 16,-36-35-16,0 0 0,0 0 0,0 0 15,0 36-15,0-36 0,0 0 0,0 0 16,0 0-16,35 0 0,-35 0 16,0 36-16,0-36 0,0 0 0,0 0 15,0 0-15,0 0 0,36 0 0,-36 0 16,0 0-16,0 0 0,0 0 0,0 36 15,0-36-15,0 0 0,0 0 0,36 0 16,-36 0-16,0 0 0,0 0 0,0 0 16,0 0-16,0 0 0,0 0 0,0 0 15,0 36-15,0-36 0,0 0 0,0 0 16,0 0-16,0 0 0,0 0 0,0 0 15,0 0-15,36 0 0,-36 35 16,0-35-16,0 0 0,0 0 0,0 0 16,0 0-16,0 0 0,0 0 0,0 0 15,0 0-15,0 0 0,0 36 0,0-36 16,35 0-16,-35 0 0,0 0 15,0 0-15,0 36 0,0-36 0,0 0 0,0 0 16,0 36-16,36-36 0,-36 35 0,0-35 16,0 0-16,0 36 0,0-36 0,0 0 15,0 36-15,0-36 0,36 0 16,-36 0-16,0 36 0,0-36 0,0 0 0,0 0 15,0 0-15,0 36 0,0-36 16,0 0-16,0 0 0,0 0 0,0 35 16,0-35-16,0 0 0,0 0 0,0 36 15,0-36-15,0 0 0,0 0 0,0 36 16,0-36-16,0 0 0,0 0 0,0 0 15,0 0-15,36 36 0,-36-36 0,0 0 16,0 0-16,0 0 0,0 35 0,0-35 16,0 0-16,0 0 0,0 0 0,0 0 15,0 0-15,0 0 0,0 0 0,36 36 16,-36-36-16,0 0 0,0 0 15,0 0-15,0 0 0,0 0 0,0 0 16,0 0-16,0 0 0,0 0 0,0 0 16,0 0-16,0 0 0,0 36 0,0-36 15,0 0-15,0 0 0,0 0 0,0 0 16,0 0-16,0 0 0,0 0 0,0 0 15,0 0-15,0 0 0,0 0 0,0 0 16,0 0-16,0 0 0,0 0 0,0 0 16,0-36-16,0 36 0,0 0 0,0 0 15,35 0-15,-35 0 0,0 0 0,0 0 16,0-36-16,0 36 0,0 0 15,0 0-15,0-35 0,0 35 0,0 0 16,0-36-16,0 36 0,0 0 0,0-36 16,36 36-16,-36 0 0,0-36 0,0 36 15,0 0-15,0 0 0,0-35 0,0 35 16,0 0-16,0-36 0,0 36 0,0 0 15,0 0-15,0 0 0,0 0 16,0 0-16,0-36 0,0 36 0,0 0 0,0 0 16,0-36-16,0 36 0,0 0 0,0-36 15,0 36-15,0-35 0,0 35 0,0 0 16,0-36-16,0 36 0,0 0 0,0-36 15,0 36-15,0 0 0,36 0 16,-36 0-16,0 0 0,0-36 0,0 36 16,0 0-16,0 0 0,0 0 0,0 0 15,0 0-15,0 0 0,0 0 0,0 0 16,0 0-16,0-35 0,0 35 0,0 0 15,0 0-15,36 0 0,-36-36 0,0 36 16,0 0-16,0 0 0,0 0 0,0-36 16,35 36-16,-35 0 0,0 0 0,0 0 15,0 0-15,0 0 0,0-36 0,0 36 16,0 0-16,36 0 0,-36 0 0,0 0 15,0 0-15,0 0 0,0 0 16,36 0-16,-36 0 0,0 0 0,0 0 16,0 0-16,36 0 0,-36 0 0,0 0 15,0 0-15,36 0 0,-36 0 0,0 0 16,0 0-16,0 0 0,35 0 0,-35-36 15,0 36-15,0 0 0,36 0 0,-36 0 16,0 0-16,0 0 0,0 0 0,0 0 16,36 0-16,-36 0 0,0 0 0,0 0 15,0 0-15,0 0 0,0 0 0,0 0 16,36 36-16,-36-36 0,0 0 0,0 0 15,0 0-15,0 0 0,35 0 16,-35 36-16,0-36 0,0 0 0,0 0 16,0 0-16,0 0 0,36 0 0,-36 36 15,0-36-15,0 0 0,0 0 0,0 0 16,36 0-16,-36 36 0,0-36 0,0 0 15,0 0-15,0 0 0,0 0 0,0 35 16,0-35-16,0 0 0,0 0 0,36 0 16,-36 36-16,0-36 0,0 0 15,0 0-15,0 0 0,0 0 0,0 0 0,0 0 16,0 0-16,0 0 0,0 36 15,35-36-15,-35 0 0,0 0 0,0 0 16,0 0-16,0 36 0,0-36 0,0 0 16,0 0-16,0 0 0,0 35 0,0-35 15,0 0-15,0 0 0,0 0 0,0 36 16,0-36-16,0 0 0,0 36 0,0-36 15,0 0-15,0 0 0,36 0 0,-36 36 16,0-36-16,0 0 0,0 0 0,0 0 16,0 0-16,0 0 0,0 0 0,0 36 15,0-36-15,0 0 0,0 0 0,0 0 16,0 0-16,0 0 0,0 0 0,0 0 15,0 0-15,0 0 0,0 0 16,0 0-16,0 0 0,0 0 0,0 0 16,0 0-16,0 0 0,0 0 0,0 0 15,0 0-15,0 0 0,0 0 0,0 0 16,0 0-16,0 0 0,0 0 0,0-36 15,0 36-15,0 0 0,0 0 0,0 0 16,0 0-16,0 0 0,0 0 0,0 0 16,36 0-16,-36 0 0,0-36 0,0 36 15,0 0-15,0-36 0,0 36 0,36 0 16,-36-36-16,0 36 0,0-35 0,0 35 15,0-36-15,36 36 0,-36 0 16,0-36-16,0 36 0,0-36 0,35 36 16,-35-35-16,0 35 0,0 0 0,0-36 15,36 36-15,-36 0 0,0-36 0,0 36 16,36 0-16,-36 0 0,0-36 15,0 36-15,36 0 0,-36 0 0,0-36 0,35 36 16,-35 0-16,0 0 0,36 0 0,-36-35 16,0 35-16,36 0 0,-36 0 0,0 0 15,0 0-15,0 0 0,36 0 0,-36 0 16,0 0-16,0 0 0,0 0 0,0 0 15,0 0-15,0 0 0,0 0 16,36 0-16,-36 0 0,0 0 0,0 0 16,0 0-16</inkml:trace>
          <inkml:trace contextRef="#ctx0" brushRef="#br0" timeOffset="-85327.8805">1896-2325 0,'0'0'15,"0"0"-15,0 0 0,0 0 0,0 0 0,0 0 16,0 0-16,0 0 0,0 0 0,0 36 15,-35-36-15,35 0 0,0 0 0,0 36 16,0-36-16,0 35 0,0-35 0,0 0 16,0 36-16,0-36 0,0 0 0,0 36 15,0-36-15,0 0 0,0 0 0,0 0 16,0 36-16,0-36 0,0 0 0,0 0 15,35 0-15,-35 0 0,0 0 0,0-36 16,36 36-16,-36 0 0,0 0 0,0-36 16,0 36-16,36 0 0,-36-36 0,0 36 15,0 0-15,0 0 0,0 0 0,0 0 16,0-35-16,0 35 0,0 0 15,0 0-15,0 0 0,0 0 0,0 0 16,0 0-16,0 0 0,-36 0 0,36 0 16,0 0-16,0 0 0,0 0 0,0 0 15,0 0-15,0 0 0,0 0 0,0 0 16,0 0-16,0 0 0,0 0 0,0 0 15,0 0-15,0 0 0,0 0 0,0 0 16,0 0-16,0 0 0,0 0 0,0 0 16,0 0-16,0 0 0,0 0 0,-36 0 15,36 0-15,0 35 0,0-35 16,0 0-16,0 0 0,0 0 0,0 0 15,0 0-15,0 0 0,0 0 0,0 0 16,0 0-16,0 0 0,0 0 0,0 0 16,0 0-16,0 0 0,0 0 0,0 0 15,0 0-15,0 0 0,0 0 0,0 0 16,0 0-16,0 0 0,0 0 0,0 0 15,0 0-15,0 0 0,0 0 0,0 0 16,0 0-16,0 0 0,0 0 0,0 0 16,0 0-16,0 0 0,0 0 0,0 0 15,0 0-15</inkml:trace>
          <inkml:trace contextRef="#ctx0" brushRef="#br0" timeOffset="101643.8137">2004-2110 0,'0'0'15,"0"0"-15,0 0 0,0 0 0,0 0 16,0 0-16,0 0 0,0 0 0,0-36 16,0 36-16,0 0 0,0 0 15,0 0-15,0 0 0,0 0 0,0 0 16,0 0-16,0 0 0,0 0 0,0-36 15,0 36-15,0 0 0,0 0 16,0 0-16,-36 0 0,36 0 16,0-36-16,0 36 0,0 0 0,0 0 0,0 0 15,0 0-15,0 0 0,0 0 0,0 0 16,0-35-16,0 35 0,0 0 0,0 0 15,0 0-15,0 0 0,0 0 0,0 0 16,0 0-16,0 0 0,36-36 0,-36 36 16,0 0-16,0 0 0,0 0 15,36 0-15,-36 0 0,0 0 0,0-36 16,35 36-16,-35 0 0,0 0 0,36 0 15,-36 0-15,0 0 0,0 0 0,36 0 16,-36 0-16,0 0 0,0 0 0,0 0 16,36 0-16,-36 0 0,0 0 0,0 0 15,0 0-15,0 36 0,0-36 0,0 0 16,0 0-16,0 0 0,35 0 0,-35 0 15,0 0-15,0 0 0,0 36 0,0-36 16,0 0-16,36 0 0,-36 0 0,0 0 16,0 0-16,36 0 0,-36 35 15,0-35-15,0 0 0,36 0 0,-36 0 16,0 0-16,0 0 0,36 36 0,-36-36 15,0 0-15,0 0 0,0 0 0,35 0 16,-35 36-16,0-36 0,0 0 0,0 0 16,0 0-16,0 0 0,36 0 0,-36 36 15,0-36-15,0 0 0,0 0 0,0 0 16,0 36-16,0-36 0,0 0 0,0 0 15,0 35-15,0-35 0,0 0 0,0 0 16,0 36-16,0-36 0,0 0 0,0 0 16,0 36-16,0-36 0,0 0 15,0 0-15,0 36 0,0-36 0,0 0 16,0 0-16,0 0 0,0 0 0,0 0 15,0 0-15,0 0 0,0 0 0</inkml:trace>
          <inkml:trace contextRef="#ctx0" brushRef="#br0" timeOffset="102471.861">2862-2146 0,'0'0'0,"0"0"0,0 0 15,0 0-15,0-36 0,0 36 16,0 0-16,0 0 0,0 0 16,0 0-16,0 0 0,0 0 0,0 0 0,0 0 15,0 0-15,0 0 0,0 0 0,0 0 16,0 0-16,0-36 0,0 36 15,0 0-15,0 0 0,0 0 0,0-35 0,36 35 16,-36 0-16,0 0 0,36-36 16,-36 36-16,0 0 0,36-36 0,-36 36 0,36 0 15,-36 0-15,0 0 0,35 0 0,-35-36 16,0 36-16,36 0 0,-36 0 0,36 0 15,-36 0-15,0 0 0,0 0 16,36 0-16,-36 0 0,0 0 0,0 0 16,0 0-16,0 0 0,0 0 0,0 0 15,0 0-15,0 0 0,0 0 0,0 36 16,0-36-16,35 0 0,-35 0 0,0 0 15,0 36-15,0-36 0,0 0 0,0 0 16,0 36-16,0-36 0,36 0 0,-36 0 16,0 0-16,0 35 0,0-35 0,0 0 15,36 0-15,-36 0 0,0 36 0,0-36 16,0 0-16,0 0 0,36 0 0,-36 0 15,0 0-15,0 36 0,0-36 16,0 0-16,0 0 0,0 0 0,0 0 16,0 0-16,0 0 0,0 0 0,0 0 15,0 0-15,0 36 0,0-36 0</inkml:trace>
          <inkml:trace contextRef="#ctx0" brushRef="#br0" timeOffset="103290.9079">3506-2074 0,'0'0'0,"36"0"15,-36 0-15,0-36 0,0 36 0,0-36 16,0 36-16,0 0 0,36 0 0,-36-36 15,0 36-15,0 0 0,0 0 0,0-36 16,0 36-16,0 0 0,36 0 0,-36 0 16,0 0-16,0 0 0,0-35 0,0 35 15,35 0-15,-35 0 0,0 0 0,0 0 16,0-36-16,36 36 0,-36 0 15,0 0-15,0 0 0,0 0 0,0 0 16,36 0-16,-36 0 0,0 0 0,0-36 16,36 36-16,-36 0 0,0 0 0,0 0 15,36 0-15,-36 0 0,0 0 0,0 0 16,35-36-16,-35 36 0,0 0 0,36 0 15,-36 0-15,0 0 0,0 0 0,0 0 16,36 0-16,-36 0 0,0 0 0,0 0 16,0 0-16,0 36 0,36-36 15,-36 0-15,0 0 0,35 36 0,-35-36 0,0 0 16,0 36-16,36-36 15,-36 0-15,0 35 0,0-35 0,0 0 0,0 0 16,36 0-16,-36 36 0,0-36 0,0 0 16,0 0-16,0 0 0,0 36 0,0-36 15,0 0-15,0 0 0,0 0 0,0 0 16,36 0-16,-36 0 0,0 0 0,0 36 15,0-36-15,0 0 0,0 0 0,0 36 16</inkml:trace>
          <inkml:trace contextRef="#ctx0" brushRef="#br0" timeOffset="-70892.0548">4150-2253 0,'0'0'0,"0"0"0,0 0 15,0 0-15,0 0 0,0 0 16,0 0-16,0 0 0,0 0 0,0 0 16,0 35-16,0-35 0,0 0 0,0 0 15,0 0-15,0 36 0,0-36 0,0 0 16,0 0-16,0 0 0,0 36 0,0-36 15,0 0-15,36 0 0,-36 0 0,0 0 16,0 0-16,0 0 0,36 0 0,-36 0 16,0 0-16,0-36 0,0 36 15,0 0-15,36 0 16,-36-36-16,0 36 0,0 0 0,-36 0 15,36 0-15,0 0 0,0 0 0,-36-35 16,36 35-16,0 0 0,0 0 0,0 0 16,-36 0-16,36 0 0,0 35 0,0-35 15,-35 0-15,35 0 0,0 36 0</inkml:trace>
        </inkml:traceGroup>
        <inkml:traceGroup>
          <inkml:annotationXML>
            <emma:emma xmlns:emma="http://www.w3.org/2003/04/emma" version="1.0">
              <emma:interpretation id="{F96AC3B2-AFC2-420D-9CB8-E55E5A9A2A17}" emma:medium="tactile" emma:mode="ink">
                <msink:context xmlns:msink="http://schemas.microsoft.com/ink/2010/main" type="inkWord" rotatedBoundingBox="22787,8623 23288,8612 23290,8728 22789,8739"/>
              </emma:interpretation>
            </emma:emma>
          </inkml:annotationXML>
          <inkml:trace contextRef="#ctx0" brushRef="#br0" timeOffset="103932.9446">4329-2218 0,'0'0'0,"36"0"15,-36 0-15,36-35 0,-36 35 0,0 0 16,35 0-16,-35 0 0,36 0 0,0 0 15,-36 0-15,36 0 0,-36 0 0,36 0 16,-36 0-16,35 0 0,-35 0 16,0 0-16,36 0 0,-36 0 0,36 0 0,-36 0 15,0 0-15,0 0 0,36 35 0,-36-35 16,0 0-16,0 0 0,0 0 15,35 0-15,-35 0 0,0 0 0,0 0 16,0 0-16,36 0 0,-36 0 0,0 0 16,0 0-16,0 0 0,0 0 0,36 0 15,-36 0-15,0 36 0,0-36 0,0 0 16,0 0-16,0 0 0,0 0 0,0 0 15,0 0-15,0 0 0,0 36 0,0-36 16,-36 0-16,36 0 0,0 0 16</inkml:trace>
        </inkml:traceGroup>
      </inkml:traceGroup>
    </inkml:traceGroup>
    <inkml:traceGroup>
      <inkml:annotationXML>
        <emma:emma xmlns:emma="http://www.w3.org/2003/04/emma" version="1.0">
          <emma:interpretation id="{C4572FC7-A64C-4F4B-BC89-00B96FD53D6A}" emma:medium="tactile" emma:mode="ink">
            <msink:context xmlns:msink="http://schemas.microsoft.com/ink/2010/main" type="paragraph" rotatedBoundingBox="18972,9782 22165,9871 22150,10390 18958,10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DA339D-76D7-475C-B391-F5AD47D6DD39}" emma:medium="tactile" emma:mode="ink">
              <msink:context xmlns:msink="http://schemas.microsoft.com/ink/2010/main" type="line" rotatedBoundingBox="18972,9782 22165,9871 22150,10390 18958,10300"/>
            </emma:interpretation>
          </emma:emma>
        </inkml:annotationXML>
        <inkml:traceGroup>
          <inkml:annotationXML>
            <emma:emma xmlns:emma="http://www.w3.org/2003/04/emma" version="1.0">
              <emma:interpretation id="{9F1CEDB5-8C09-43FA-9968-457018D1A19F}" emma:medium="tactile" emma:mode="ink">
                <msink:context xmlns:msink="http://schemas.microsoft.com/ink/2010/main" type="inkWord" rotatedBoundingBox="18972,9782 19794,9805 19780,10323 18958,10300"/>
              </emma:interpretation>
            </emma:emma>
          </inkml:annotationXML>
          <inkml:trace contextRef="#ctx0" brushRef="#br0" timeOffset="-86443.9443">1288-787 0,'0'0'0,"0"0"16,0 0-16,0 0 0,0 0 0,0 0 15,0 0-15,0 0 0,0 0 0,0 0 16,-35 0-16,35 0 0,0 0 15,0 0-15,0 0 0,0 0 0,0 0 0,0 0 16,0 0-16,0 0 0,0 0 0,0 0 16,0 0-16,0 0 0,0 0 0,0 0 15,0 0-15,0 0 0,0 0 16,0 0-16,0 0 0,0 0 0,0 0 15,0 0-15,0 0 0,0 0 0,0 0 16,0 36-16,0-36 0,0 0 0,0 0 16,0 0-16,0 0 0,0 0 0,0 0 15,0 0-15,0 0 0,-36 0 16,36 0-16,0 0 0,0 0 0,0 0 0,0 0 15,0 36-15,0-36 0,0 0 0,-36 0 16,36 0-16,0 0 0,0 0 0,0 0 16,0 0-16,0 0 0,0 0 0,0 0 15,0 0-15,0 0 0,0 36 0,0-36 16,0 0-16,0 0 0,0 0 15,0 0-15,0 0 0,0 0 0,0 0 16,0 36-16,0-36 0,0 0 0,0 0 16,36 0-16,-36 0 0,0 0 0,0 0 15,0 0-15,0 0 0,0 0 0,36 0 16,-36 0-16,0 0 0,0 0 0,35 0 15,-35 0-15,0 0 0,36 0 0,-36 0 16,0 0-16,0 0 0,0 0 0,0 0 16,0 0-16,0 0 0,0 0 0,0-36 15,0 36-15,0 0 0,0 0 0,0 0 16,0-36-16,0 36 0,0 0 15,0-36-15,0 36 0,0 0 0,0 0 16,0-36-16,0 36 0,0-35 0,0 35 16,0 0-16,0-36 0,0 36 0,0 0 15,0-36-15,0 36 0,0 0 0,0 0 16,0 0-16,0 0 0,0 0 0,0 0 15,0 0-15,0 0 0,0 0 0,0 0 16,0 0-16,0 0 0,0 36 0,0-36 16,-36 0-16,36 36 0,0-36 0,0 35 15,0-35-15,0 36 0,0-36 0,0 36 16,0-36-16,0 0 0,0 0 15,0 36-15,-35-36 0,35 0 0,0 0 16,0 0-16,0 0 0,0 0 0,0 0 16,35 0-16,-35 0 0,0 0 0,0 0 15,0 0-15,0-36 0,0 36 16,36 0-16,-36 0 0,0-36 0,0 36 0,0 0 15,0-36-15,0 36 0,0 0 0,0 0 16,0 0-16,0 0 0,0-35 0,0 35 16,0 0-16,0 0 0,0 0 15,0 0-15,0 0 0,0 0 0,0 0 0,-36 0 16,36 0-16,0 35 0,0-35 15,0 0-15,0 0 0,0 0 0,-35 36 16,35-36-16,0 0 0,0 0 0,0 0 16,0 0-16,0 36 0,0-36 0,0 0 15,0 0-15,0 0 0,0 0 0,0 0 16,0 0-16,0 0 0,0-36 0,0 36 15,0 0-15,0 0 0,0 0 0,0 0 16,0 0-16,0 0 0,0 0 0,0 0 16,0 0-16,0 0 0,0 0 0,0 0 15,0 0-15,0 0 16,0 0-16,0 0 0,0 0 0,0 0 15,0 0-15,0 0 0,0 0 0,0 0 16,0 0-16,0 0 0,0 0 0,0 0 16,0 0-16,0 0 0,0 0 0,0 0 15,0 0-15,0 0 0,0 0 16,0 0-16,0 0 0,0 0 0,0 0 0,0-36 15,0 36-15,35 0 0,-35 0 0,0-35 16,0 35-16,0 0 0,0 0 0</inkml:trace>
          <inkml:trace contextRef="#ctx0" brushRef="#br0" timeOffset="-199022.3834">859-965 0,'0'0'0,"0"35"15,0-35-15,0 0 0,-36 36 0,36-36 16,0 36-16,0-36 0,-36 36 0,36-1 16,0-35-16,-35 36 0,35 0 0,-36-36 15,0 72-15,36-72 0,-36 35 16,36-35-16,-35 0 0,35 0 15,0 36-15,0-36 0,0 0 0,0 0 16,0 0-16,0 0 0,0 0 0,-36 0 16,36 0-16</inkml:trace>
          <inkml:trace contextRef="#ctx0" brushRef="#br0" timeOffset="-198053.328">787-1001 0,'0'0'0,"0"0"16,0 0-16,0 0 0,0 0 0,0 0 16,-35 0-16,35 0 0,0 36 0,0-36 15,0 0-15,0 0 0,0 35 0,0-35 16,0 36-16,0-36 0,0 36 15,0-36-15,0 36 0,0-36 0,0 35 16,0-35-16,0 36 0,0-36 0,0 0 0,0 36 16,0-36-16,0 36 0,0-36 0,-36 0 15,36 36-15,0-36 0,0 0 16,0 0-16,0 35 0,0-35 0,0 0 15,-36 0-15,36 36 0,0-36 0,0 0 16,0 0-16,0 0 0,0 0 0,0 0 16,0 0-16,-36 0 0,36 0 0,0 0 15,0 0-15,0 0 0,0 0 0,-35 0 16,35 0-16,0 0 0,0 0 0,-36 0 15,36 0-15,0 0 0,0 0 0,-36-36 16,36 36-16,0 0 0,0 0 0,0 0 16,0-35-16,-36 35 0,36 0 0,0 0 15,0 0-15,0 0 0,0 0 16,0 0-16,36-36 0</inkml:trace>
          <inkml:trace contextRef="#ctx0" brushRef="#br0" timeOffset="-199194.3933">644-822 0,'0'0'0,"36"0"16,-36-36-16,36 36 0</inkml:trace>
          <inkml:trace contextRef="#ctx0" brushRef="#br0" timeOffset="-198778.3695">787-1037 0,'36'0'0,"-36"0"15,0 0-15,0 0 0,36 0 16,-36 0-16,36 0 0,-36 0 0,0 0 15,0 0-15,36 0 0,-36 0 0,0 0 16,35 0-16,-35 0 0,0 0 0,36 0 16,-36 0-16,0 0 0,36 0 0,-36-36 15</inkml:trace>
          <inkml:trace contextRef="#ctx0" brushRef="#br0" timeOffset="-197790.313">823-1037 0,'0'0'0,"0"0"15,0 0-15,0 0 0,0 0 16,0 0-16,0 0 0,36 0 0,-36 0 15,0 0-15,0 0 0,36 0 0,-36 0 16,0 0-16,36 0 0,-36 0 0,35 0 16,-35 0-16,36 0 0,-36 0 0,36 0 15,0 0-15,-36 0 0,35 0 0,-35 0 16,0 0-16,36 0 0,-36 0 0,36 0 15,-36 0-15,0 0 0,36 0 0,-36-36 16,0 36-16</inkml:trace>
        </inkml:traceGroup>
        <inkml:traceGroup>
          <inkml:annotationXML>
            <emma:emma xmlns:emma="http://www.w3.org/2003/04/emma" version="1.0">
              <emma:interpretation id="{87F09728-7B77-46D5-AE8B-9C0192AC0B25}" emma:medium="tactile" emma:mode="ink">
                <msink:context xmlns:msink="http://schemas.microsoft.com/ink/2010/main" type="inkWord" rotatedBoundingBox="20286,9990 21255,10017 21246,10327 20278,10300"/>
              </emma:interpretation>
            </emma:emma>
          </inkml:annotationXML>
          <inkml:trace contextRef="#ctx0" brushRef="#br0" timeOffset="-52708.0147">2469-787 0,'0'0'0,"0"0"15,0 0-15,0 0 0,-36 0 0,36 0 16,0 0-16,0 0 0,0 0 0,0 0 16,0 0-16,0-35 0,0 35 15,-36 0-15,36 0 0,0 0 0,0 0 16,0 0-16,0 0 0,0 0 0,0 0 15,0 0-15,0 0 0,0 0 0,0 0 16,0 0-16,0 0 0,36 0 0,-36 0 16,0-36-16,0 36 0,0 0 0,0 0 15,0 0-15,0 0 0,0 0 0,0 0 16,0 0-16,0 0 0,0 0 0,0 0 15,0 0-15,0 36 0,0-36 0,0 0 16,0 0-16,0 0 0,0 0 0,-36 0 16,36 35-16,0-35 0,0 0 15,0 0-15,0 0 0,0 0 0,0 0 16,0 0-16,0 0 0,0 0 0,0 0 15,0 0-15,0 0 0,0 0 0,0 0 16,0 0-16,0 0 0,0 0 0,36-35 16,-36 35-16,0 0 0,0 0 0,0 0 15,0-36-15,0 36 0,0 0 0,0 0 16,36 0-16,-36 0 15,0 0-15,0 0 0,0 0 0,0 0 0,0 0 0,0 0 16,0 36-16,0-36 0,0 0 16,0 0-16,0 0 0,0 0 0,-36 0 15,36 35-15,0-35 0,0 0 0,0 0 16,0 36-16,0-36 0,0 0 0,0 0 15,0 0-15,0 0 0,0 0 0,0 0 16,0 0-16,0 0 0,0 0 0,0 0 16,0 0-16,0 0 0,0 0 0,0-36 15,0 36-15,0 0 0,0 0 0,0 0 16,0 0-16,0 0 0,0 0 0,0 0 15,0 0-15,0 0 0,0 0 0,0 0 16,0 0-16,0 0 0,0 0 0,0 0 16,0 0-16,0 0 0,0 0 15,0 0-15,0 0 0,0 0 0,0 0 16,0 0-16,0 0 0,0 0 0,0 0 15,0 0-15,0 0 0,0 0 0,0 0 16,0 0-16,0 0 0,0 0 0,0 0 16,0 0-16,0 0 0,0 0 0,0 0 15,0 0-15,0 0 0,0 0 0,0 0 16,0 0-16,0 0 0,0 0 0,0 0 15,0 0-15,0 0 16,0 0-16,0 0 0,36 36 0,-36-36 0,0 0 16,0 0-16,0 0 0,0 0 15,0 0-15,0 0 0,0 0 0,0 0 16,0 0-16,0 0 0,0 0 0,0 0 15,0 0-15,0 0 0,0 0 16,0 0-16,0 0 0,0 0 0,0 0 0,0 0 16,0 0-16,0 0 0,0 0 0,0 0 15,0 0-15,0 0 0,0 0 0,0 0 16,0 0-16,0 0 0,0 0 0,0 0 15,0 0-15,0 0 0,0 0 0,0 0 16,0 0-16</inkml:trace>
          <inkml:trace contextRef="#ctx0" brushRef="#br0" timeOffset="-82679.729">2433-858 0,'0'0'16,"0"0"-16,0 0 0,0 0 0,0 0 15,0 0-15,0 0 0,0 0 0,0 0 16,0 0-16,0 0 0,0 0 0,0 0 15,-36 0-15,36 0 0,0 0 0,0 0 16,0 0-16,0 36 0,0-36 0,0 0 16,0 0-16,0 0 0,0 0 0,0 0 15,0 0-15,0 35 0,-35-35 0,35 0 16,0 0-16,0 0 0,0 0 15,0 36-15,0-36 0,0 0 0,0 0 16,0 0-16,0 36 0,0-36 0,0 0 16,0 0-16,0 0 0,0 0 0,0 0 15,0 36-15,35-36 0,-35 0 0,0 0 16,0 0-16,0 0 0,0 0 0,0 0 15,0 0-15,0 0 0,36 36 0,-36-36 16,0 0-16,0 0 0,0 0 0,0 0 16,0 0-16,36-36 0,-36 36 0,0 0 15,0 0-15,36 0 0,-36 0 0,0-36 16,0 36-16,35 0 0,-35 0 15,0-36-15,0 36 0,0 0 0,0 0 16,36 0-16,-36 0 0,0-36 0,0 36 16,0 0-16,0 0 0,0 0 0,-36 0 15,36 0-15,0-35 0,0 35 0,0 0 16,-35 0-16,35 0 0,0 0 0,0 0 15,-36 0-15,36 0 0,0 0 16,-36 0-16,36 0 0,0 0 0,-36 0 0,36 0 16,0 0-16,0 0 0,0 0 0,-35 35 15,35-35-15,0 0 0,0 0 0,0 0 16,0 0-16,0 0 0,0 0 15,0 0-15,0 36 0,0-36 16,35 0-16,-35 0 0,0 0 0,0 0 0,0 36 16,0-36-16,0 0 0,0 0 0,36 0 15,-36 0-15,0 0 0,0 0 0,0 0 16,0 0-16,0 0 0,0 0 0,0 0 15,0 0-15,0 0 0,0 0 0,0 0 16,0 0-16,0 0 0,0 0 16,0 0-16,0-36 0,0 36 0,0 0 0,0 0 15</inkml:trace>
          <inkml:trace contextRef="#ctx0" brushRef="#br0" timeOffset="-35436.0268">2040-787 0,'-36'0'0,"36"0"16,0 0-16,0 0 0,0 0 0,0 0 15,0 0-15,0 0 0,0 0 0,0 0 16,0 0-16,0-35 0,0 35 15,0 0-15,-36 0 0,36 0 16,0 0-16,0 0 0,0 0 0,0 0 0,0 0 16,0 0-16,0 0 0,-36 35 15,36-35-15,0 0 0,0 0 0,0 36 16,0-36-16,-36 0 0,36 36 0,0-36 15,0 36-15,0-36 0,0 36 0,0-36 16,0 35-16,0-35 0,0 0 0,0 36 16,0-36-16,0 0 0,36 0 0,-36 0 15,0 0-15,0 0 0,0 0 0,0 0 16,0 0-16,0 0 0,0 0 0,0 0 15,0 0-15,0 0 0,0-36 0,0 36 16,-36-35-16,36 35 0,0-36 16,0 0-16,0 36 0,0-36 0,0 36 15,-35 0-15,35-36 0,0 36 0,0 0 16,0 0-16,0 0 0,0 0 0,-36 0 15,36 0-15,0 0 0,0 0 0,0 0 16,0 0-16,0 0 0,0 0 0,0 0 16,0 0-16,0 0 0,0 0 0,36 36 15,-36-36-15,0 0 0</inkml:trace>
          <inkml:trace contextRef="#ctx0" brushRef="#br0" timeOffset="-32568.8628">2684-787 0,'0'0'0,"0"0"0,0 0 0,0 0 15,0-35-15,0 35 0,0 0 0,0 0 16,0 0-16,0 0 0,0 0 0,0 0 15,0 0-15,0 0 0,0 0 0,0 35 16,0-35-16,0 0 0,0 36 0,0-36 16,0 0-16,0 36 0,0-36 15,0 36-15,0-36 0,0 0 0,35 36 16,-35-36-16,0 0 0,0 0 0,0 0 15,36 0-15,-36 0 0,0 0 0,0 0 16,0 0-16,0 0 0,0-36 0,0 36 16,36 0-16,-36-36 0,0 36 0,0-36 15,0 36-15,0-36 0,0 36 0,0-35 16,0 35-16,0 0 0,0-36 0,-36 36 15,36 0-15,0 0 0,0 0 0,0 0 16,0 0-16,0 0 0,-36 36 0,36-36 16,0 0-16</inkml:trace>
        </inkml:traceGroup>
        <inkml:traceGroup>
          <inkml:annotationXML>
            <emma:emma xmlns:emma="http://www.w3.org/2003/04/emma" version="1.0">
              <emma:interpretation id="{DFB8C3A5-27CE-49E4-BC99-0CF694E8263F}" emma:medium="tactile" emma:mode="ink">
                <msink:context xmlns:msink="http://schemas.microsoft.com/ink/2010/main" type="inkWord" rotatedBoundingBox="21934,10049 22159,10055 22154,10238 21928,10231"/>
              </emma:interpretation>
            </emma:emma>
          </inkml:annotationXML>
          <inkml:trace contextRef="#ctx0" brushRef="#br0" timeOffset="-73312.1932">3685-787 0,'0'0'0,"0"0"0,0 0 0</inkml:trace>
          <inkml:trace contextRef="#ctx0" brushRef="#br0" timeOffset="-72892.1692">3685-787 0,'0'0'0,"0"0"15,0 0-15,0 0 0,0 0 0,0 0 16,0 0-16,0 0 0,0 0 0,0 0 15,-36 0-15,36 0 0,0 0 0,0 0 16,0 0-16,-35 0 0,35 0 16,0 0-16,0 0 0,0 0 15,-36 0-15,36 0 0,0 0 0,-36 36 0,36-36 16,0 0-16,-36 36 0,36-36 0,0 0 15,0 36-15,-35-36 0,35 0 16,0 0-16,0 36 0,0-36 0,0 0 16,0 0-16,0 0 0,0 0 0,0 0 15,0 0-15,0 0 0,0 0 0,35 0 16,-35 0-16,0 0 0,0 0 0,36-36 15,-36 36-15,0 0 0,0 0 0,36 0 16,-36-36-16,0 36 0,0 0 0,0 0 16,0 0-16,0 0 0,0 0 15,0 0-15,0 0 0,0 0 0,0 0 0,0 36 16,0-36-16,0 0 0,0 0 0,0 0 15,0 0-15,-36 0 0,36 0 16,0 0-16,0 0 0,0 0 0,0 36 16,0-36-16,0 0 0,-36 0 0,36 0 15,0 0-15,0 0 0,0 0 0,0 0 16,0 0-16,0 0 0,0 0 0,0 0 15,0 0-15,0 0 0</inkml:trace>
          <inkml:trace contextRef="#ctx0" brushRef="#br0" timeOffset="-71855.1099">3542-751 0,'0'0'15,"0"0"-15,0 0 0,-36 0 0,36 0 16,0 0-16,0 0 0,0 0 0,0 0 16,0 0-16,0 0 0,0 0 15,0 0-15,0 0 0,0 0 0,0 0 16,0 0-16,0 0 0,0 0 0,0 0 0,0 0 15,0 0-15,0 0 0,0 0 16,0 0-16,0 0 0,0 0 0,0 0 16,0 0-16,0 0 0,0 0 0,0 0 15,0 0-15,0 0 0,0 0 0,0 0 16,0 0-16,0 0 0,0 0 0,0 0 15,0 0-15,0 0 0,0 0 0,0 0 16,0 0-16,0 0 0,0 0 0,0 0 16,0 0-16,0 0 0,0 0 0,0 0 15,0 0-15,0 0 0,0 0 0,0 0 16,0 0-16,0 0 0,0 0 15,0 0-15,0 0 0,0 0 0,0 0 16,0 0-16,0 0 0,0 0 0,0 0 16,0 0-16,0 0 0,0 0 0,0 0 15,0 0-15,0 0 0,0 0 0,0 0 16,0 0-16,0 0 0,0 0 0,0 0 15,0 0-15,0 0 0,0 0 0,0 0 16,0 0-16,0 0 0,0 0 0,0 0 16,0 0-16,0 0 0,0 0 0,0 0 15,0 0-15,0 0 0,0 0 0,0 0 16,0 0-16,0 0 0,0 0 15,0 0-15,0 0 0,0 0 0,0 0 16,0 0-16,0 0 0,0 0 0,0 0 16,0 0-16,0 0 0,0 0 0,0 0 15,36 0-15,-36 0 0,0 0 0,0 0 16,0 0-16,0 0 0,0 0 0,0 0 15,0 0 1,0 0-16,0 0 0,0 0 0,0 0 0,0 0 16,0 0-16,0 0 0,0 0 0,0 0 15,0 0-15,0 0 0,0 0 0,0 0 16,0 0-16,0 0 0,0 0 0,0 0 15,0 0-15,0 0 0,0 0 16,0 0-16,0 0 0,0 0 0,0 0 16</inkml:trace>
          <inkml:trace contextRef="#ctx0" brushRef="#br0" timeOffset="-45668.6121">3614-787 0,'0'0'0,"0"0"15,0 0-15,0 0 0,0 0 0,0 0 16,0 0-16,0 0 0,0 0 0,0 0 16,0 0-16,0 0 0,0 0 0,0 0 15,0 0-15,0 0 0,0 0 0,0 0 16,0 0-16,0 0 0,0 0 15,0 0-15,-36 0 0,36 0 0,0 0 0,0 0 16,0 0-16,0 0 0,0 0 16,0 0-16,0 0 0,0 0 0,0 0 15,-36 36-15,36-36 0,0 0 0,0 0 16,0 36-16,0-36 0,0 0 0,0 36 15,0-36-15,0 0 0,0 0 0,0 36 16,0-36-16,0 0 0,0 0 0,0 0 16,0 0-16,0 0 0,0 0 0,0 0 15,0 0-15,0 0 0,0 0 0,0 0 16,0 0-16,36 0 0,-36 0 0,0 0 15,0 0-15,36 0 0,-36 0 16,0 0-16,0 0 0,0 0 0,0 0 16,35-36-16,-35 36 0,0 0 0,0-36 15,0 36-15,0-36 0,0 36 0,0 0 16,0-36-16,-35 36 0,35 0 0,0 0 15,0 0-15,0-35 0,-36 35 16,36 0-16,0 0 0,0 0 0,-36 0 0,36 0 16,0 0-16,0 35 0,-36-35 0,36 0 15,0 0-15,0 0 0,0 36 0,0-36 16,0 0-16,0 0 0,0 36 0,0-36 15,0 0-15,0 36 0,0-36 0,0 0 16,0 0-16,0 0 0,0 0 16,0 0-16,0 36 0,0-36 0,0 0 15,0 0-15,0 0 0,0 0 0,0-36 16,0 36-16,0 0 0,0 0 0,0 0 15,0 0-15,0-36 0,36 36 0,-36 0 16,0 0-16,0 0 0,0 0 0,0 0 16,0 0-16,0 0 0,0 0 0,0 0 15,0 0-15,0 0 0,0 0 0,0 0 16,0 0-16,0 0 0,0 0 0,0 0 15,0 0-15,0 0 0,0 0 0,0 0 16,0 0-16,0 0 0,0 0 16,0 0-16,0 0 0,0 0 0</inkml:trace>
        </inkml:traceGroup>
      </inkml:traceGroup>
    </inkml:traceGroup>
    <inkml:traceGroup>
      <inkml:annotationXML>
        <emma:emma xmlns:emma="http://www.w3.org/2003/04/emma" version="1.0">
          <emma:interpretation id="{11667AE6-C7C3-4923-A5AE-62384ABE8AFD}" emma:medium="tactile" emma:mode="ink">
            <msink:context xmlns:msink="http://schemas.microsoft.com/ink/2010/main" type="paragraph" rotatedBoundingBox="18485,10863 23336,11069 23305,11804 18454,11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7631DB-6ED6-48F5-A7FC-0FEF58B31623}" emma:medium="tactile" emma:mode="ink">
              <msink:context xmlns:msink="http://schemas.microsoft.com/ink/2010/main" type="line" rotatedBoundingBox="18485,10863 23336,11069 23305,11804 18454,11598"/>
            </emma:interpretation>
          </emma:emma>
        </inkml:annotationXML>
        <inkml:traceGroup>
          <inkml:annotationXML>
            <emma:emma xmlns:emma="http://www.w3.org/2003/04/emma" version="1.0">
              <emma:interpretation id="{FD7D876A-20D8-4770-903B-F0B9623174A0}" emma:medium="tactile" emma:mode="ink">
                <msink:context xmlns:msink="http://schemas.microsoft.com/ink/2010/main" type="inkWord" rotatedBoundingBox="18485,10863 18841,10879 18813,11527 18457,11512"/>
              </emma:interpretation>
            </emma:emma>
          </inkml:annotationXML>
          <inkml:trace contextRef="#ctx0" brushRef="#br0" timeOffset="-197134.2755">287 36 0,'0'0'0,"0"0"0,0-36 0,0 36 15,0 0-15,0 0 0,0 0 0,0 0 16,0 0-16,0 0 0,0 0 0,-36 0 16,36 36-16,0-36 0,0 0 0,-36 0 15,36 36-15,-36-36 0,36 0 16,-35 36-16,35-36 0,-36 36 0,36-1 0,0 1 15,-36-36-15,36 36 0,0 0 0,-36-1 16,36 1-16,0 0 0,0 0 0,0 0 16,0-1-16,0-35 0,0 36 0,36 0 15,-36-36-15,0 36 0,36-36 16,-36 0-16,36 35 0,-36-35 0,35 0 15,-35 0-15,36 0 0,0 0 0,-36-35 16,36 35-16,-36 0 0,35 0 0,-35-36 16,0 36-16,36 0 0,-36-36 0,0 36 15,0 0-15,0 0 0,0 0 16,0-36-16,-36 36 0,36 0 0,-35 0 15,35 0-15,-36 0 0,0 0 0,36 0 16,-36 0-16,1 0 0,-1 36 0,36-36 16,-36 0-16,0 36 0,36-36 0,-36 36 15,36-36-15</inkml:trace>
        </inkml:traceGroup>
        <inkml:traceGroup>
          <inkml:annotationXML>
            <emma:emma xmlns:emma="http://www.w3.org/2003/04/emma" version="1.0">
              <emma:interpretation id="{BC8671B7-4115-45FA-9688-DF77ADE628AC}" emma:medium="tactile" emma:mode="ink">
                <msink:context xmlns:msink="http://schemas.microsoft.com/ink/2010/main" type="inkWord" rotatedBoundingBox="19802,10926 23336,11076 23305,11804 19771,11654"/>
              </emma:interpretation>
            </emma:emma>
          </inkml:annotationXML>
          <inkml:trace contextRef="#ctx0" brushRef="#br0" timeOffset="-73940.2292">3077 644 0,'0'-35'0,"-36"35"16,36 0-16,0 0 0,0 0 0,0 0 16,-35 35-16,35-35 0,0 0 0,-36 0 15,36 0-15,0 0 0,0 36 16,-36-36-16,36 0 0,0 36 0,0-36 15,0 0-15,0 36 0,0-36 0,0 0 16,0 36-16,0-36 0,0 0 0,0 0 16,0 0-16,0 0 0,36 0 15,-36 0-15,0 0 0,36 0 0,-36 0 0,35-36 16,-35 36-16,36 0 0,-36-36 0,0 36 15,36-36-15,-36 36 0,0-36 0,0 36 16,0 0-16,0 0 0,0 0 0,0-35 16,0 35-16,0 0 0,-36 0 15,36 0-15,0 0 0,-36 35 0,36-35 16,-35 0-16,35 0 0,0 0 0,-36 0 15,36 36-15,0-36 0,-36 0 0,36 0 16,0 0-16,0 0 0,0 0 0,0 36 16,0-36-16,0 0 0,0 0 0,0 0 15,0 0-15,0 0 0,36 0 0,-36 0 16,0 0-16,0 0 0,0 0 0,0 0 15,0-36-15,0 36 0,0 0 0,0 0 16,0 0-16,0 0 0,0 0 0,0 0 16,0 0-16,0 0 0,0 0 15,0 0-15,0 0 0,0 0 16,0 0-16,0 0 0,0 36 0,0-36 0,0 0 15,0 0-15,0 0 0,0 0 0,0 0 16,0 0-16,0 0 0,0 0 0,0 0 16,0 0-16,0 0 0,0 0 0,0 0 15,0 0-15,0 0 0,0 0 0,0 0 16,0 0-16,36 0 0,-36 0 0,0 0 15,0 0-15,0 0 0,0 0 0,0 0 16,0 0-16,0 0 0,0 0 0,0 0 16,0 0-16,0 36 0,0-36 15,0 0-15,0 0 0,0 0 0,0 0 16,0 0-16,0 0 0,0 36 0,0-36 15,0 0-15,0 0 0,0 0 0,0 0 16,0 0-16,0 35 0,0-35 0,0 0 16,0 0-16,0 0 0,0 0 0,0 0 15,0 0-15,0 0 0,0 0 0,0 0 16,0 0-16,0 0 0,0 0 15,0 0-15,-36 0 0,36 0 0,0 0 0,0 0 16,0 0-16,0 0 0,0 0 0,0 0 16,0 0-16,0 0 0,0 0 15,0 0-15,0 0 0,0 0 0,0 0 16,0 0-16,0 0 0,0 0 0,0 0 15,0 0-15,0 0 0,0 0 0,0 0 16,0 0-16,0 0 0,0 0 0,0 0 16,-36 0-16,36 0 0,0 0 0,0 0 15,0 0-15,0 0 0,0 0 0,0 0 16,0 0-16,0 0 0,0 0 15,0 0-15,0 0 0,0 0 0,0 0 0,0 0 16,0 0-16,0 0 0,0 0 0,0 0 16,0 0-16,0 0 0,0 0 15,0 0-15,0 0 0</inkml:trace>
          <inkml:trace contextRef="#ctx0" brushRef="#br0" timeOffset="82409.7136">1324 501 0,'0'0'0,"0"0"0,0 0 0,0 0 15,0 0-15,0 0 0,0 0 0,0 0 16,0 36-16,0-36 0,0 0 0,36 0 15,-36 0-15,0 36 0,0-36 16,0 0-16,0 36 0,0-36 16,0 0-16,0 0 0,0 35 0,0-35 0,0 0 15,0 0-15,0 0 0,0 0 0,0 36 16,0-36-16,0 0 0,0 0 0,0 0 15,0 0-15,0 0 0,0 0 0</inkml:trace>
          <inkml:trace contextRef="#ctx0" brushRef="#br0" timeOffset="82471.7171">1396 716 0,'0'0'16,"0"0"-16,0 0 15,35 0-15,-35 36 0,0-36 16,0 0-16,0 0 0</inkml:trace>
          <inkml:trace contextRef="#ctx0" brushRef="#br0" timeOffset="82517.7197">1467 752 0,'0'0'0,"0"0"0,0 0 0,0 0 16,0 0-16,0 0 0,0 0 0</inkml:trace>
          <inkml:trace contextRef="#ctx0" brushRef="#br0" timeOffset="82554.7218">1467 752 0,'0'0'0,"0"0"16,0 0-16,36 0 0,-36 0 15</inkml:trace>
          <inkml:trace contextRef="#ctx0" brushRef="#br0" timeOffset="82619.7256">1503 752 0,'0'0'0,"0"0"16,36-36-16,-36 36 0,0 0 0,0 0 16,0 0-16,36 0 0,-36 0 0,0 0 15,0 0-15,0 0 0,35 0 0,-35 0 16</inkml:trace>
          <inkml:trace contextRef="#ctx0" brushRef="#br0" timeOffset="87446.0016">1610 680 0,'0'0'15,"0"0"-15,36 0 0,-36 0 16,0 0-16,0 0 0,0 0 0,0 0 16,0 0-16,0 0 0,36-36 0,-36 36 15,0 0-15,0 0 0,0 0 0,0 0 16,0 0-16,0 0 0,0 0 0,0-35 15,0 35-15,36 0 0,-36 0 0,0 0 16,0 0-16,0 0 0,0-36 0,0 36 16,0 0-16,0 0 0,0 0 0,0 0 15,0 0-15,0-36 0,0 36 0,0 0 16,0 0-16,0 0 0,0-36 0,0 36 15,0 0-15,0 0 0,0-35 16,0 35-16,0 0 0,0-36 0,0 36 16,35 0-16,-35 0 0,0-36 0,0 36 15,0 0-15,0 0 0,0 0 0,0-36 16,0 36-16,0 0 0,0 0 0,0-36 15,0 36-15,0 0 16,0-35-16,0 35 0,0 0 0,0 0 0,0 0 16,0-36-16,0 36 0,0 0 0,0 0 15,0 0-15,0-36 0,0 36 31,0 0-31,0-36 0,0 36 0,0 0 0,0 0 16,0 0-16,0 0 0,0-35 0,0 35 16,0 0-16,0 0 0,0 0 0,0 0 15,0 0-15,0-36 0,0 36 0,0 0 16,0 0-16,0 0 0,0 0 0,0 0 15,0 0-15,0 0 0,0-36 0,0 36 16,0 0-16,0 0 0,0 0 0,0 0 16,0 0-16,0 0 0,0 0 0,0 0 15,0 0-15,0 0 0,0 0 0,0 0 16,0 0-16,0 0 0,0 0 0,0 0 15,0 0-15,0 0 0,0 0 16,0 0-16,0 0 0,0 0 0,0 0 16,0 0-16,0 0 0,0 0 0,0 0 15,0 0-15,0 0 0,0 0 0,36 0 16,-36 0-16,0 0 0,0 0 0,0 0 15,0 0-15,0 0 0,0 0 0,0 0 16,0 0-16,36 0 0,-36 0 0,0 0 16,0 0-16,0 0 0,0 0 0,0 0 15,0 0-15,0 0 0,0 0 16,0 0-16,0 0 0,0 0 0,0 0 0,0 0 15,0 0-15,0 0 0,0 0 16,0 0-16,0 0 0,0 0 0,0 0 16,0 0-16,0 0 0,0 36 0,0-36 15,0 0-15,0 0 0,0 0 16,0 0-16,0 0 0,0 0 0,0 0 0,0 0 15,0 0-15,0 0 0,0 0 0,0 0 16,0 0-16,0 0 0,0 0 0,0 0 16,0 0-16,0 0 0,0 0 0,0 0 15,0 0-15,0 0 0,0 0 0,0 0 16,0 0-1,0 0-15,0 0 0,0 0 0,0 36 0,0-36 16,0 0-16,0 0 0,0 0 0,0 0 16,0 0-16,0 0 0,0 0 0,0 35 15,0-35-15,0 0 0,0 0 0,0 0 16,0 0-16,0 0 0,0 0 0,0 0 15,0 0-15,0 36 0,0-36 0,0 0 16,0 0-16,0 0 0,0 0 0,0 0 16,0 0-16,0 36 0,0-36 0,36 0 15,-36 0-15,0 0 0,0 0 0,0 0 16,0 0-16,0 36 0,0-36 0,0 0 15,0 0-15,0 0 0,0 0 16,0 0-16,0 0 0,0 0 0,0 0 0,0 0 16,0 0-16,0 0 0,0 35 15,0-35-15,0 0 0,0 0 0,0 0 16,0 0-16,35 0 0,-35 0 0,0 0 15,0 36-15,0-36 0,0 0 0,0 0 16,0 0-16,0 0 0,0 0 0,0 36 16,0-36-16,0 0 0,36 0 0,-36 0 15,0 0-15,0 0 0,0 36 0,0-36 16,0 0-16,0 0 0,0 0 0,0 0 15,0 0-15,0 0 0,0 0 16,0 0-16,0 0 0,0 0 0,36 0 16,-36 36-16,0-36 0,0 0 0,0 0 15,0 0-15,0 0 0,0 0 0,0 0 16,0 0-16,0 0 0,0 0 0,0 0 15,0 35-15,0-35 0,0 0 0,0 0 16,0 0-16,0 0 0,36 0 0,-36 0 16,0 0-16,0 0 0,0 0 0,0 0 15,0 0-15,0 0 0,0 0 0,0 0 16,0 0-16,0 0 0,0 0 0,0 0 15,0 0-15,0 0 0,36 0 16,-36 0-16,0 0 0,0 0 0,0 0 16,0 0-16,0 0 0,0 0 0,35 0 15,-35 0-15,0 0 0,0 0 16,0 0-16,0 0 0,0 36 0,0-36 0,0 0 15,0 0-15,0 0 0,0 0 0,36 0 16,-36 0-16,0 0 0,0 36 0,0-36 16,0 0-16,0 0 0,0 0 0,36 0 15,-36 0-15,0 0 0,0 0 0,0 0 16,0 36-16,0-36 0,0 0 0,0 0 15,0 0-15,0 0 0,0 0 0,36 0 16,-36 0-16,0 0 0,0 0 16,0 0-16,0 0 0,0 0 0,0 0 15,0 0-15,0 0 0,35 0 0,-35 0 16,0 0-16,0 0 0,0 0 0,0 0 15,36 0-15,-36 0 0,0 0 0,0 0 16,0 0-16,0 0 0,0 0 0,36 0 16,-36 0-16,0 0 0,0 0 0,0 0 15,0 0-15,36 0 0,-36 0 0,0 0 16,0 0-16,36 0 0,-36 0 0,0 0 15,0 0-15,0 0 0,35 0 0,-35-36 16,0 36-16,0 0 0,0 0 16,36 0-16,-36 0 0,0 0 15,0 0-15,36 0 0,-36 0 16,0 0-16,0 0 0,0 0 0,0 0 15,0 0-15,0 0 0,36-36 0,-36 36 16,0 0-16,0 0 0,0 0 0,0 0 16,0 0-16,0 0 0,0 0 15,0 0-15,35-36 0,-35 36 0,0 0 16,0 0-16,0 0 0,0-35 0,0 35 0,36 0 15,-36-36-15,0 36 0,0 0 0,0 0 16,0-36-16,0 36 0,0 0 0,0 0 16,0-36-16,0 36 0,0 0 15,0-36-15,0 36 0,0 0 0,0-35 16,0 35-16,0 0 0,0 0 0,0-36 15,0 36-15,36 0 0,-36 0 0,0-36 16,0 36-16,0 0 0,0 0 0,0-36 16,0 36-16,0 0 0,0 0 0,0 0 15,0 0-15,0 0 0,0-35 0,0 35 16,0 0-16,0 0 0,0 0 0,0 0 15,0 0-15,0 0 0,0-36 0,0 36 16,0 0-16,0 0 0,0 0 0,0 0 16,0 0-16,0 0 0,0 0 15,0 0-15,0 0 0,0 0 0,0 0 16,0 0-16,0 0 0,0 0 0,0 0 15,0 0-15,0 0 0,0 0 0,0 0 16,0 0-16,0 0 0,0 0 0,0 0 16,0 0-16,0 0 0,0 36 0,0-36 15,0 0-15,0 0 0,0 35 0,0-35 16,0 0-16,0 0 0,0 0 0,0 0 15,0 0-15,36 36 0,-36-36 16,0 0-16,0 0 0,0 0 0,0 0 16,0 0-16,0 0 0,0 0 0,0 0 15,0 36-15,0-36 0,0 0 0,0 0 16,0 0-16,0 0 0,0 36 0,0-36 15,0 0-15,0 0 0,0 0 0,36 0 16,-36 35-16,0-35 0,0 0 0,0 0 16,0 0-16,0 0 0,0 0 0,0 0 15,0 36-15,0-36 0,0 0 0,0 0 16,0 0-16,0 36 0,0-36 0,35 0 15,-35 0-15,0 0 0,0 36 16,0-36-16,0 0 0,0 0 0,0 0 0,0 36 16,0-36-16,0 0 0,36 0 15,-36 0-15,0 0 0,0 0 0,0 0 16,0 35-16,0-35 0,0 0 0,0 0 15,0 0-15,0 0 0,0 0 0,36 0 16,-36 0-16,0 0 0,0 36 0,0-36 16,0 0-16,0 0 0,0 0 15,36 0-15,-36 0 0,0 0 0,0 0 0,0 0 16,0 0-16,0 0 0,0 0 0,0 0 15,0 0-15,35 0 0,-35 0 0,0 0 16,0 0-16,0 36 0,0-36 16,0 0-16,0 0 0,0 0 0,0 0 15,0 0-15,0 0 0,0 0 0,0 0 16,36 0-16,-36 0 0,0 36 0,0-36 15,0 0-15,0 0 0,0 0 0,36 0 16,-36 0-16,0 0 0,0 35 0,0-35 16,0 0-16,0 0 0,0 0 0,0 0 15,36 0-15,-36 0 0,0 0 0,0 0 16,0 0-16,0 0 0,0 0 0,0 0 15,36 0-15,-36 36 0,0-36 0,0 0 16,0 0-16,0 0 0,35 36 0,-35-36 16,0 0-16,0 0 0,0 36 15,36-36-15,-36 0 0,0 0 0,0 0 16,36 36-16,-36-36 0,0 0 0,0 0 15,0 0-15,36 0 0,-36 0 0,0 35 16,0-35-16,0 0 0,0 0 0,0 0 16,35 0-16,-35 0 15,0 0-15,0 36 0,0-36 0,36 0 0,-36 0 0,0 0 16,0 0-16,0 0 0,36 0 0,-36 0 15,0 0-15,0-36 0,0 36 0,0 0 16,0 0-16,0 0 0,36 0 0,-36 0 16,0 0-16,0-35 0,0 35 15,35 0-15,-35 0 0,0 0 0,0 0 16,0 0-16,0 0 0,0-36 0,0 36 15,36 0-15,-36 0 0,0 0 0,0 0 16,0-36-16,0 36 0,0 0 0,0-36 16,0 36-16,0 0 0,0-36 0,0 36 15,0 0-15,0-35 0,0 35 0,0 0 16,0-36-16,0 36 0,0 0 15,0 0-15,0-36 0,0 36 0,0 0 0,0 0 16,0-36-16,0 36 0,0 0 16,0-35-16,0 35 0,0 0 0,0-36 15,0 36-15,0 0 0,0-36 0,0 36 16,0 0-16,0-36 0,0 36 0,0 0 15,0 0-15,0 0 0,0-36 0,0 36 16,0 0-16,0 0 0,0 0 0,0 0 16,0 0-16,0 0 0,0-35 0,0 35 15,0 0-15,0 0 0,0 0 0,0 0 16,0 0-16,0 0 0,0 0 0,0-36 15,0 36-15,0 0 0,0 0 16,0 0-16,0 0 0,0 0 0,0 0 0,0 0 16,0 0-16,0 0 0,0 0 15,0 0-15,0 0 0,0 0 0,0 0 16,0 0-16,0 0 0,0 0 0,0 0 15,0 0-15,-36 0 0,36 0 16,0 0-16,0 0 0,0 0 0,0 0 0,0 0 16,0 0-16,0 0 0,0 0 0,0 0 15,0 0-15,0 0 0,0 0 0,0 0 16,0 0-16,0 0 0,0 0 0,0-36 15,0 36-15,36 0 0,-36 0 16,0 0-16,0 0 0,0-36 0,0 36 0,0 0 16,0 0-16,0 0 0,0 0 15,0-35-15,0 35 0,0 0 0,0 0 16,0 0-16,0 0 0,0 0 0,0 0 15,0 0-15,0 0 0,0 0 0,0 0 16,0 0-16,0 0 0,0 0 0,0 0 16,0 35-16,0-35 0,0 0 0,0 0 15,0 36-15,0-36 0,0 36 0,36-36 16,-36 0-16,0 36 0,0-36 0,0 0 15,0 35-15,36-35 0,-36 0 16,0 0-16,0 36 0,0-36 0,0 0 0,0 0 16,0 36-16,36-36 0,-36 0 15,0 0-15,0 36 0,0-36 0,0 0 16,0 0-16,35 0 0,-35 36 0,0-36 15,0 0-15,0 35 0,0-35 0,0 0 16,36 0-16,-36 0 0,0 36 0,0-36 16,0 0-16,0 0 0,0 36 0,0-36 15,0 0-15,36 0 0,-36 0 0,0 0 16,0 36-16,0-36 0,0 0 0,0 0 15,0 0-15,0 0 0,0 0 0,0 0 16,0 35-16,36-35 0,-36 0 0,0 0 16,0 0-16,0 0 0,0 0 15,0 0-15,35 36 0,-35-36 0,0 0 16,0 0-16,0 0 0,0 0 0,0 0 15,0 0-15,0 0 0,36 0 0,-36 36 16,0-36-16,0 0 0,0 0 0,0 0 16,0 0-16,0 0 0,36 0 0,-36 0 15,0 0-15,0 0 0,0 36 0,0-36 16,0 0-16,36 0 0,-36 0 0,0 0 15,0 0-15,0 0 0,0 0 0,36 0 16,-36 0-16,0 0 0,0 0 0,0 0 16,0 0-16,35 0 0,-35 0 15,0 0-15,0 0 0,0 0 0,0 0 16,36 0-16,-36 0 0,0 0 0,0 0 15,0 0-15,0 0 0,36 0 0,-36 0 16,0 0-16,0 0 0,0 0 0,0 0 16,36 0-16,-36-36 0,0 36 0,0 0 15,0 0-15,0 0 0,0 0 16,35 0-16,-35 0 0,0 0 0,0 0 0,0 0 15,0 0-15,0 0 0,0 0 16,0 0-16,36 0 0,-36-36 0,0 36 0,0 0 16,0 0-16,0 0 0,0 0 15,0 0-15,0-36 0,0 36 0,0 0 16,0-35-16,0 35 0,0-36 0,0 36 15,0 0-15,0-36 0,0 36 0,0 0 16,0-36-16,0 36 0,0-35 0,0 35 16,0 0-16,0-36 0,0 36 0,0 0 15,0 0-15,0-36 0,0 36 0,0 0 16,0 0-16,0-36 0,0 36 15,0 0-15,0 0 0,0 0 0,0-36 0,0 36 16,0 0-16,0 0 0,0 0 0,0-35 16,0 35-16,0 0 0,0 0 15,0 0-15,0 0 0,0 0 0,0 0 16,0-36-16,0 36 0,0 0 0,0 0 15,0 0-15,0-36 0,0 36 0,0 0 16,0 0-16,0 0 0,0 0 16,0-36-16,0 36 0,0 0 0,0 0 0,0 0 15,0 0-15,0 0 0,0 0 0,0 0 16,0 0-16,0 0 0,0 0 0,0 0 15,0 0-15,0 0 0,0 0 16,0 0-16,0 0 0,0 0 0,0 0 16,0 0-16,0 0 0,0 0 0,0 0 15,0 0-15,0 0 0,0 0 0,0 0 16,0 0-16,0 0 0,0 0 0,0 0 15,0 36-15,36-36 0,-36 0 0,0 0 16,0 0-16,0 0 0,0 0 0,0 0 16,0 0-16,0 36 15,0-36-15,0 0 0,0 0 0,0 0 0,0 0 0,0 0 16,0 0-16,0 36 0,0-36 0,0 0 15,0 0-15,0 0 0,0 0 16,0 35-16,0-35 0,0 0 0,0 0 16,0 0-16,0 36 0,0-36 0,36 0 15,-36 0-15,0 0 0,0 36 0,0-36 16,0 0-16,0 0 0,0 36 0,0-36 15,0 0-15,0 0 0,0 0 0,36 36 16,-36-36-16,0 0 0,0 0 0,0 35 16,0-35-16,0 0 0,35 0 0,-35 36 15,0-36-15,0 0 0,0 0 0,36 0 16,-36 0-16,0 36 0,0-36 0,0 0 15,36 0-15,-36 0 0,0 0 0,0 0 16,36 36-16,-36-36 0,0 0 0,35 0 16,-35 0-16,0 0 0,0 0 15,0 0-15,36 0 0,-36 35 0,0-35 16,0 0-16,0 0 0,36 0 0,-36 0 15,0 0-15,0 0 0,0 0 0,0 36 16,36-36-16,-36 0 0,0 0 0,0 0 16,0 0-16,0 0 0,35 0 0,-35 36 15,0-36-15,0 0 0,36 0 0,-36 0 16,0 0-16,0 0 0,0 0 0,36 0 15,-36 0-15,0 0 0,0 0 0,0 0 16,36 0-16,-36 0 0,0 0 0,0 0 16,0 0-16,0 0 0,36 0 15,-36 0-15,0 0 0,0 0 0,0 0 16,0 0-16,0 0 0,35 0 0,-35 0 15,0 0-15,0 0 0,0-36 0,0 36 16,36 0-16,-36 0 0,0 0 0,0 0 16,0 0-16,36 0 0,-36 0 0,0 0 15,0-36-15,36 36 0,-36 0 0,0 0 16,0 0-16,35-35 0,-35 35 0,0 0 15,0 0-15,0 0 0,36-36 0,-36 36 16,0 0-16,0 0 0,0 0 0,36 0 16,-36 0-16,0 0 0,0-36 15,0 36-15,0 0 0,0 0 0,0 0 16,0 0-16,0 0 0,0 0 0,0 0 15,0 0-15,0 0 0,0 0 0,0 0 16,0 0-16,0-36 0,0 36 16,0 0-16,0 0 0,0-35 0,36 35 0,-36 0 15,0 0-15,0-36 0</inkml:trace>
          <inkml:trace contextRef="#ctx0" brushRef="#br0" timeOffset="-49471.8296">3006 680 0,'0'0'15,"0"0"-15,0-36 0,0 36 0,0 0 16,0 0-16,0 0 0,0 0 0,0 0 15,0 0-15,0 0 0,0 0 0,0 0 16,0 0-16,0 0 0,0 0 0,0 0 16,0 0-16,0 0 0,0 0 0,0 0 15,0 0-15,0 0 0,0 0 0,0 0 16,0 0-16,0 0 0,0 0 0,0 0 15,0 0-15,0 0 0,0 0 0,0 0 16,0 0-16,35 0 0,-35 0 16,0 0-16,0 0 0,0 0 0,0 0 15,0 0-15,0 0 0,-35 0 0,35 0 16,0 36-16,0-36 0,0 0 0,0 0 15,0 0-15,0-36 0,0 36 0,-36 0 16,36 0-16,0 0 0,0 0 0,0 0 16,0 0-16,0 0 0,0 0 0,0 0 15,0 0-15,0 0 0,0 0 0,0 36 16,0-36-16,0 0 0,0 0 0,0 36 15,0-36-15,0 0 0,0 0 0,0 36 16,0-36-16,0 0 0,0 0 16,0 0-16,0 36 0,0-36 0,36 0 15,-36 0-15,0 0 0,0 0 0,35 0 16,-35 0-16,0 0 0,0 0 0,0 0 15,0 0-15,0 0 0,0 0 0,0 0 16,0 0-16,0 0 0,0 0 0,0 0 16,0 0-16,0-36 0,0 36 0,0 0 15,0 0-15,0 0 0,0-36 16,0 36-16,0 0 0,-35 0 0,35 0 0,0-36 15,0 36-15,0 0 0,-36 0 0,36 0 16,0 0-16,0 0 0,0 0 16,0 0-16,0 36 0,0-36 0,0 0 15,-36 0-15,36 0 0,0 0 16,0 36-16,0-36 0,0 0 0,0 0 15,36 0-15,-36 36 0,0-36 0,0 0 16,0 0-16,0 0 0,0 0 0,0 0 16,0 0-16,0 0 0,0 0 0,36 0 15,-36 0-15,0 0 0,0 0 0,0 0 16,0 0-16,0 0 0,0 0 0,0-36 15,0 36-15,0 0 0,0 0 0,0 0 16,0-36-16,0 36 0,0 0 16,0 0-16,0 0 0,0 0 0,0 0 15,0 0-15,-36 0 0,36 0 0,0 0 16,0 0-16,0 0 0,0 0 15,0 0-15,0 0 0,0 0 0,0 0 0,0 0 16,0 0-16,0 0 0,0 0 0,0 0 16,0 0-16,0 0 0,0 0 0,0 0 15,0 36-15,0-36 0,36 0 0,-36 0 16,0 0-16,0 0 0,0 0 0,0 0 15,0 0-15,0 0 0,0 0 0,0 0 16,0 0-16,0 0 0,0 0 16,0 0-16,0 0 0,0 0 0,0 0 15,0 0-15,0 0 0,0 0 0,0 0 16,0 0-16,0 0 0,0 0 0,0 0 15,0 0-15,0 0 0,0 0 16,0 0-16,0 0 0,0 0 0,0 0 0,0 0 16,-36 0-16,36 0 0,0 0 0,0 0 15,0 0-15,0-36 0,-36 36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29:08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A3F551-6CB9-463D-85ED-45CC78EC26BB}" emma:medium="tactile" emma:mode="ink">
          <msink:context xmlns:msink="http://schemas.microsoft.com/ink/2010/main" type="writingRegion" rotatedBoundingBox="13437,7284 14707,9471 14507,9588 13237,7400"/>
        </emma:interpretation>
      </emma:emma>
    </inkml:annotationXML>
    <inkml:traceGroup>
      <inkml:annotationXML>
        <emma:emma xmlns:emma="http://www.w3.org/2003/04/emma" version="1.0">
          <emma:interpretation id="{839D4322-23F6-4797-A93D-5D3735747932}" emma:medium="tactile" emma:mode="ink">
            <msink:context xmlns:msink="http://schemas.microsoft.com/ink/2010/main" type="paragraph" rotatedBoundingBox="13437,7284 14707,9471 14507,9588 13237,7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7CE42-33BE-411C-8B56-CF11D48AED6E}" emma:medium="tactile" emma:mode="ink">
              <msink:context xmlns:msink="http://schemas.microsoft.com/ink/2010/main" type="line" rotatedBoundingBox="13437,7284 14707,9471 14507,9588 13237,7400"/>
            </emma:interpretation>
          </emma:emma>
        </inkml:annotationXML>
        <inkml:traceGroup>
          <inkml:annotationXML>
            <emma:emma xmlns:emma="http://www.w3.org/2003/04/emma" version="1.0">
              <emma:interpretation id="{834A2F65-6ACF-475C-96B1-03C0D0D7A1B0}" emma:medium="tactile" emma:mode="ink">
                <msink:context xmlns:msink="http://schemas.microsoft.com/ink/2010/main" type="inkWord" rotatedBoundingBox="13437,7284 13597,7560 13397,7676 13237,7400"/>
              </emma:interpretation>
            </emma:emma>
          </inkml:annotationXML>
          <inkml:trace contextRef="#ctx0" brushRef="#br0">-251-4008 0,'-36'0'0,"36"36"0,0-36 16,0 0-16,0 35 0,0-35 0,0 0 15,0 0-15,-35 36 0,35-36 0,0 0 16,0 0-16,0 0 0,0 0 0,0 0 15,0 0-15,0 0 16,0 0-16,0 0 0,0 0 0,0 0 16,0-36-16,35 36 0,-35 0 0,0 0 0,0-35 15,0 35-15,0 0 0,0-36 0,36 36 16,-36 0-16,0 0 0,0 0 0,0-36 15,0 36-15,0 0 0,0 0 16,0 0-16,0 0 0,0 0 0,0 0 16,0 0-16,0 0 0,0 0 0,0 0 15,0 36-15,0-36 0,0 0 0,0 0 16,0 0-16,0 36 0,-36-36 0,36 0 15,0 35-15,0-35 0,0 0 0,0 0 16,0 36-16,0-36 0,0 0 0,0 0 16,0 0-16,0 0 0,0 0 0,0 0 15,0 0-15,0 0 0,0 0 0,0 0 16,0 0-16,0 0 0,0 0 0,0-36 15,0 36-15,0 0 0,0-35 16,36 35-16,-36 0 0,0 0 0,0-36 16,0 36-16,0 0 0,0 0 0,0 0 15,0 0-15,0 0 0,0 0 0,0 0 16,0 0-16,0 0 0,0 0 0,0 0 15,0 0-15,0 0 0,0 0 0,0 36 16,0-36-16,0 0 0,0 35 0,0-35 16,0 0-16,0 36 0,-36-36 0,36 0 15,0 0-15,0 36 0,0-36 0,0 0 16,0 0-16,0 0 0,0 0 0,0 0 15,0 0-15,36 0 0,-36 0 16,0 0-16,0 0 0,0 0 0,0 0 16,0 0-16,0 0 0,0 0 0,0-36 15,0 36-15,0 0 0,0 0 0,0-36 16,0 36-16,0 0 0,0 0 0,0 0 15,0 0-15,0 0 0,0 0 0,0 0 16,0 0-16,0 0 0,0 0 16,0 0-16,0 0 0,0 0 0,0 0 15,0 0-15,0 0 0,0 0 0,0 0 16,0 0-16,0 0 0,0 0 0,0 36 15,0-36-15,0 0 0,0 0 0,0 0 16,0 0-16,0 0 0,0 0 0,0 0 16,0 0-16,0 0 0,0 0 0,0 0 15,0 0-15,0 0 0,0 0 0,0 0 16,0 0-16,36 0 0,-36-36 0,0 36 15,0 0-15,0 0 0,0-35 0,36 35 16,-36 0-16,0 0 0,0 0 0,0 0 16,0 0-16,0 0 0,0 0 15,0 0-15,0 0 0,0 0 0,0 0 0,0 0 16,0 0-16,0 0 15,0 35-15,0-35 0,-36 0 0,36 0 0,0 0 16,0 36-16,0-36 0,0 0 0,0 0 16,0 36-16,0-36 0,0 0 0,0 0 15,0 0-15,0 0 0,-36 0 0,36 0 16,0 0-16,0 36 0,0-36 0,0 0 15,0 0-15,0 0 0,0 0 0,0 0 16,0 0-16,0 0 0</inkml:trace>
          <inkml:trace contextRef="#ctx0" brushRef="#br0" timeOffset="-162682.3049">-322-3758 0,'0'0'0,"0"0"16,0 0-1,0 0-15,0 0 0,0 0 0,0 0 0,0 0 16,0 0-16,0 0 0,0 0 0,0 0 15,0 0-15,0 0 0,0 0 0,0 0 16,0 0-16,0 0 0,0 0 16,0 0-16,0 0 0,0 0 0,0 0 15,0 0-15,0 0 0,0 0 0,0 0 16,0 0-16,0 0 0,0 0 0,0 0 15,0 0-15,0 0 0,0 0 0,0 0 16,0 0-16,0 0 0,0 0 0,0 0 16,0 0-16,0 0 0,0 0 0,0 0 15,0 0-15,0 0 0,0 0 0,0 0 16,35 0-16,-35 0 0,0 0 0,0 0 15,0 0-15,0 0 0,0 0 0,36 0 16,-36 0-16,0-36 0,0 36 16,0 0-16,0 0 0,0 0 0,0 0 15,36 0-15,-36 0 0,0 0 0,0 0 16,0 0-16,0 0 0,0 0 0,36 0 15,-36 0-15,0 0 0,0 0 0,0 0 16,0 0-16,0 0 0,0 0 0,36 0 16,-36 0-16,0 36 0,0-36 0,0 0 15,0 0-15,0 0 0,0 0 0,0 0 16,0 0-16,0 0 0,0 0 0,0 0 15,0 0-15,0 0 0,0 0 0,35 0 16,-35 0-16,0 0 0,0 0 16,0 0-16,0 0 0,0 0 0,0 0 15,0 0-15,0 0 0,0 0 0,0 0 16,0 0-16,0 0 0,0 0 15,0 0-15,0 0 0,0 0 0,0 0 0,0 0 16,0 0-16</inkml:trace>
        </inkml:traceGroup>
        <inkml:traceGroup>
          <inkml:annotationXML>
            <emma:emma xmlns:emma="http://www.w3.org/2003/04/emma" version="1.0">
              <emma:interpretation id="{7836A6C6-71E5-44B4-8AC8-B245F6FBAB40}" emma:medium="tactile" emma:mode="ink">
                <msink:context xmlns:msink="http://schemas.microsoft.com/ink/2010/main" type="inkWord" rotatedBoundingBox="14647,9480 14647,9516 14632,9516 14632,9480"/>
              </emma:interpretation>
            </emma:emma>
          </inkml:annotationXML>
          <inkml:trace contextRef="#ctx0" brushRef="#br0" timeOffset="-147404.4311">966-1826 0,'0'0'16,"0"-36"-16,0 36 0,0 0 0,0 0 16,0 0-16,0 0 0,0 0 0,0 0 15,0 0-15,0 0 0,0 0 0,0 0 16,0 0-16,0 0 0,0 0 0,0 0 15,0 0-15,0 0 0,0 0 0,0 0 16,0 0-16,0 0 0,0 0 0,0 0 16,0 0-16,0 0 0,0 0 0,0 0 15,0 0-15,0 0 0,0 0 0,0 0 16,0 0-16,0 0 0,0 0 15,0 0-15,0 0 0,0 0 0,0 0 16,0 0-16,0 0 0,0 0 0,0 0 16,0 0-16,0 0 0</inkml:trace>
          <inkml:trace contextRef="#ctx0" brushRef="#br0" timeOffset="-146146.3591">-1288-1683 0,'0'0'15,"0"0"-15,0 0 0,0 0 0,0 0 16,0 0-16,0 0 0,0 0 0,0 0 16,0 0-16,0 0 0,0 0 0,0 0 15,0 0-15,0 0 0,0 0 0,0 0 16,0 0-16,0 0 0,0 0 0,0 0 15,0 0-15,0 0 0,0 0 0,0 0 16,0 0-16,0 0 0,0 0 0,0 0 16,0 0-16,0 0 0,0 0 0,0 0 15,0 0-15,0 0 0,0 0 16,0 0-16,0 0 0,0 0 0,0 0 15,0 0-15,0 0 0,0 0 0,0 0 16,0 0-16,0 0 0,0 0 0,0 0 16,0 0-16,0 0 0,0 0 0,0 0 15,0 0-15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26:50.4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B13794-64D4-41BE-874C-89905AE40CA1}" emma:medium="tactile" emma:mode="ink">
          <msink:context xmlns:msink="http://schemas.microsoft.com/ink/2010/main" type="inkDrawing" rotatedBoundingBox="21041,2809 22617,3004 22607,3085 21031,2890" semanticType="callout" shapeName="Other">
            <msink:sourceLink direction="with" ref="{B91C742E-4F37-4241-9AD9-8AC950818773}"/>
            <msink:sourceLink direction="with" ref="{E8C4B431-5A05-4502-A08C-E2B43E0457C7}"/>
          </msink:context>
        </emma:interpretation>
      </emma:emma>
    </inkml:annotationXML>
    <inkml:trace contextRef="#ctx0" brushRef="#br0">36 0 0,'0'0'15,"0"0"-15,-36 0 0,36 0 0,0 0 16,0 0-16,0 0 0,0 0 0,0 0 15,0 0-15,0 0 0,0 0 0,0 0 16,36 0-16,-36 0 0,36 0 0,-36 0 16,36 36-16,-1-36 0,1 0 15,0 0-15,0 0 0,35 0 0,-35 0 16,36 0-16,-37 0 0,1 0 0,36 0 15,-37 0-15,37 0 0,-36 35 0,35-35 16,-35 0-16,36 0 0,-37 0 0,37 0 16,-36 36-16,-1-36 0,1 0 0,0 0 15,0 36-15,0-36 0,-1 0 16,1 0-16,0 0 0,0 36 0,-1-36 0,-35 0 15,36 0-15,0 0 0,-36 0 0,36 36 16,0-36-16,-36 0 0,0 0 0,35 0 16,-35 0-16,0 0 0,0 0 15,0 0-15,0 0 0,0 0 0,0 0 16,0 0-16,0 0 0,0 0 0,0 0 0,0 0 15,0 0-15,0 0 0,0 0 16,0 0-16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28:44.0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749785-8032-4F95-A59B-562B2D0DCC3E}" emma:medium="tactile" emma:mode="ink">
          <msink:context xmlns:msink="http://schemas.microsoft.com/ink/2010/main" type="writingRegion" rotatedBoundingBox="19425,5354 18932,10144 17680,10015 18174,5225"/>
        </emma:interpretation>
      </emma:emma>
    </inkml:annotationXML>
    <inkml:traceGroup>
      <inkml:annotationXML>
        <emma:emma xmlns:emma="http://www.w3.org/2003/04/emma" version="1.0">
          <emma:interpretation id="{F563665E-C6C6-47CF-A22E-323C3ABB80F6}" emma:medium="tactile" emma:mode="ink">
            <msink:context xmlns:msink="http://schemas.microsoft.com/ink/2010/main" type="paragraph" rotatedBoundingBox="19425,5354 18932,10144 17680,10015 18174,5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F1D8F3-7F2B-4866-9852-62851C062F45}" emma:medium="tactile" emma:mode="ink">
              <msink:context xmlns:msink="http://schemas.microsoft.com/ink/2010/main" type="line" rotatedBoundingBox="19425,5354 18932,10144 17680,10015 18174,5225"/>
            </emma:interpretation>
          </emma:emma>
        </inkml:annotationXML>
        <inkml:traceGroup>
          <inkml:annotationXML>
            <emma:emma xmlns:emma="http://www.w3.org/2003/04/emma" version="1.0">
              <emma:interpretation id="{1444A0B2-479F-44B6-8BF8-42A2477A39D5}" emma:medium="tactile" emma:mode="ink">
                <msink:context xmlns:msink="http://schemas.microsoft.com/ink/2010/main" type="inkWord" rotatedBoundingBox="18867,5296 18811,5841 18493,5809 18549,5263"/>
              </emma:interpretation>
            </emma:emma>
          </inkml:annotationXML>
          <inkml:trace contextRef="#ctx0" brushRef="#br0">36-859 0,'0'0'0,"0"0"0,0 0 15,0 0-15,0 0 16,0 0-16,0 0 0</inkml:trace>
          <inkml:trace contextRef="#ctx0" brushRef="#br0" timeOffset="-43.0024">36-859 0,'0'0'0,"0"0"0</inkml:trace>
          <inkml:trace contextRef="#ctx0" brushRef="#br0" timeOffset="408.0234">72-859 0,'0'0'0,"0"0"0,0 0 16,0 0-16,0 0 0,0 0 0,36 0 16,-36-35-16,0 35 0,0 0 0,36-36 15,-36 36-15,0 0 0,0-36 0,35 36 16,-35-36-16,36 36 0,-36-35 0,36-1 15,-36 36-15,0-36 0,36 0 0,-36 0 16,35 36-16,-35-35 0,0-1 0,36 36 16,-36-36-16,0 36 0,0-36 0,0 36 15,36-35-15,-36 35 0,0 0 0,0 0 16,0 0-16,0 0 0,0 0 15,0 0-15,0 0 0,0 0 0,0 0 16,0 0-16,0 0 0,0 0 0,0 0 16,0 0-16,0 0 0,0 0 0,0 0 15,0 0-15,0 0 0,0 35 0,0-35 16,0 0-16,0 36 0,0-36 0,0 36 15,0-36-15,0 36 0,-36-36 0,36 35 16,0-35-16,0 36 0,0-36 0,0 36 16,0-36-16,0 36 0,0-36 0,0 36 15,0-36-15,0 0 0,0 0 0,0 35 16,0-35-16,0 0 0,0 36 15,0-36-15,0 0 0,0 0 0,0 0 16,0 36-16,0-36 0,0 0 0,0 0 16,0 0-16,0 0 0,0 0 0,0 0 15,0 0-15,0 0 0,0 0 0,0 0 16,0 0-16,0 0 0,0 0 0,0 0 15,0 0-15,0 0 0</inkml:trace>
        </inkml:traceGroup>
        <inkml:traceGroup>
          <inkml:annotationXML>
            <emma:emma xmlns:emma="http://www.w3.org/2003/04/emma" version="1.0">
              <emma:interpretation id="{E26F6790-5469-4206-82CF-2A3135A05805}" emma:medium="tactile" emma:mode="ink">
                <msink:context xmlns:msink="http://schemas.microsoft.com/ink/2010/main" type="inkWord" rotatedBoundingBox="19139,6653 19117,6864 18459,6797 18480,6586"/>
              </emma:interpretation>
            </emma:emma>
          </inkml:annotationXML>
          <inkml:trace contextRef="#ctx0" brushRef="#br0" timeOffset="-40037.29">0 143 0,'36'0'0,"-36"0"15,0 0-15,36-36 0,-36 36 0,36 0 0,-36 0 16,36 0-16,-36 0 0,35 0 0,-35 0 15,36 0-15,-36-35 0,36 35 16,-36 0-16,36 0 0,-36 0 0,0 0 16,35 0-16,-35 0 0,0 0 0,36 0 15,-36-36-15,0 36 0,36 0 0,-36 0 16,0 0-16,36 0 0,-36 0 0,36 0 15,-36 0-15,35 0 0,-35 0 0,36-36 16,-36 36-16,36 0 0,-36 0 0,0 0 16,36 0-16,-36 0 0,35 0 0,-35 0 15,0 0-15,0 0 0,36 0 0,-36 0 16,0 0-16,0 0 0,0 0 0,0 0 15,0 0-15,0 0 0,0 0 16,0 0-16,0 0 0,0 0 0,0 0 16,0 0-16,0 0 0,0 0 0,0 0 15,0 0-15,0 0 0,0 0 0</inkml:trace>
        </inkml:traceGroup>
        <inkml:traceGroup>
          <inkml:annotationXML>
            <emma:emma xmlns:emma="http://www.w3.org/2003/04/emma" version="1.0">
              <emma:interpretation id="{ADEC49FF-3884-4300-9AD4-DA744F237FDB}" emma:medium="tactile" emma:mode="ink">
                <msink:context xmlns:msink="http://schemas.microsoft.com/ink/2010/main" type="inkWord" rotatedBoundingBox="18852,7408 18733,8566 17839,8474 17958,7316"/>
              </emma:interpretation>
            </emma:emma>
          </inkml:annotationXML>
          <inkml:trace contextRef="#ctx0" brushRef="#br0" timeOffset="1344.0769">108 1109 0,'0'-36'16,"0"36"-16,0 0 0,0 0 0,0-35 0,0 35 15,0 0-15,0 0 0,0 0 0,0 0 16,36 0-16,-36 0 0,0 0 0,0 0 16,0 0-16,0 0 0,0 0 0,35 0 15,-35 0-15,0 0 16,0 0-16,0 0 0,36 0 0,-36 0 15,0 35-15,0-35 0,0 0 0,0 0 0,0 0 16,0 0-16,0 0 0,0 36 0,0-36 16,0 0-16,0 0 0,0 0 0,0 0 15,0 36-15,0-36 0,-36 0 0,36 0 16,0 36-16,0-36 0,-35 0 0,35 35 15,0-35-15,0 0 0,0 36 16,-36-36-16,36 0 0,0 0 0,0 0 0,0 36 16,0-36-16,0 0 0,0 0 0,0 0 15,0 0-15,0 0 0,0 0 16,0 36-16,0-36 0,0 0 0,0 0 15,0 0-15,0 0 0,0 0 0,36 0 16,-36 0-16,0 0 0,0 0 0,0 0 16,0 0-16,0 0 0,35 0 0,-35 0 15,0 0-15,0 0 0,36 0 0,-36 0 16,0 35-16,0-35 0,0 0 0,36 0 15,-36 0-15,0 0 0</inkml:trace>
          <inkml:trace contextRef="#ctx0" brushRef="#br0" timeOffset="3113.1781">-536 1359 0,'0'0'16,"0"0"-16,0 0 0,-36 0 0,36 0 16,0 0-16,0 0 0,0 0 0,0 0 15,0 0-15,0 0 0,36 0 16,-36 0-16,0 0 0,0 0 0,0 0 0,0 0 15,0 0-15,0 0 0,0 0 16,0 0-16,0 0 0,36 0 0,-36 0 0,0 0 16,35 0-16,-35 0 0,0 0 0,36 0 15,-36 36-15,0-36 0,36 0 16,-36 0-16,0 0 0,0 0 0,36 0 15,-36 36-15,0-36 0,0 0 0,0 0 16,0 0-16,0 36 0,0-36 0,-36 0 16,36 36-16,0-36 0,-36 0 0,36 35 15,0-35-15,-36 0 0,36 36 0,0-36 16,0 0-16,-35 0 0,35 0 0,0 0 15,0 0-15,0 0 0,0 0 0,0 0 16,0 0-16,0 0 0,0 0 0,0 36 16,0-36-16,0 0 0,35 0 0,-35 0 15,0 0-15,36 0 0,-36 0 16,0 36-16,36-36 0,-36 0 0,0 0 15,36 0-15,-36 0 0,0 0 0,0 0 16,0 0-16,0 0 0,0 0 0,0 0 16,0 0-16,0 0 0,0 0 0,0 35 15,0-35-15,0 0 0,0 0 16,0 0-16,0 0 0,-36 36 0,36-36 0,0 0 15,-36 0-15,36 36 0,-36-36 0,36 0 16,-35 0-16,35 36 0,0-36 0,-36 0 16,36 0-16,0 0 0,0 36 0,-36-36 15,36 0-15,0 0 0,0 0 16</inkml:trace>
          <inkml:trace contextRef="#ctx0" brushRef="#br0" timeOffset="-39335.2498">322 751 0,'36'0'0,"-36"0"0,0 0 15,0 0-15,0 0 0,0 0 0,0 0 0</inkml:trace>
          <inkml:trace contextRef="#ctx0" brushRef="#br0" timeOffset="-23043.318">36 1860 0,'0'0'0,"0"0"0,0 0 15,36 0-15,-36 0 0,0 0 16,0 0-16,36 0 0,-36-35 0,0 35 0,36 0 15,-36 0-15,0 0 0,0 0 0,35 0 16,-35 0-16,0 0 0,0 0 0,36-36 16,-36 36-16,0 0 0,0 0 15,36 0-15,-36 0 0,0 0 0,0 0 16,0 0-16,0 0 0,0 0 0,0 0 15,0 0-15,0 0 0,0 0 0,0 0 16,0 0-16,0 0 0,0 0 0,0 0 16,36 0-16,-36 0 0,0 0 15,0 0-15,0 0 0,0 0 0,0 0 0,0 0 16,0 0-16,0 0 0,0 0 0,0 0 15,0 0-15,0 0 0,0 0 0,0 0 16,0 0-16,0 0 0,0 0 0,0 0 16,0 0-16,0 0 0,0 0 15,0 0-15,0 0 0,0 0 0,0 0 16,0 0-16,0 0 0,0 0 0,0 0 15,0 0-15</inkml:trace>
        </inkml:traceGroup>
        <inkml:traceGroup>
          <inkml:annotationXML>
            <emma:emma xmlns:emma="http://www.w3.org/2003/04/emma" version="1.0">
              <emma:interpretation id="{0E032576-BE88-40D7-8396-B3C87BC0D597}" emma:medium="tactile" emma:mode="ink">
                <msink:context xmlns:msink="http://schemas.microsoft.com/ink/2010/main" type="inkWord" rotatedBoundingBox="19034,9149 18932,10144 17917,10039 18020,9045"/>
              </emma:interpretation>
            </emma:emma>
          </inkml:annotationXML>
          <inkml:trace contextRef="#ctx0" brushRef="#br0" timeOffset="-21699.2411">-35 2433 0,'0'0'0,"0"0"0,0 0 0,0 0 16,0 0-16,0 0 0,0 0 0,0 0 16,0 0-16,0 0 0,0 0 0,-36 0 15,36 0-15,0 0 0,0 0 0,0 0 16,0 0-16,0 0 0,0 0 0,0 0 15,0 0-15,0 0 0,0 0 16,0 0-16,0 0 0,0 0 0,0 0 0,0 0 16,0 0-16,0 0 0,0 0 15,0 0-15,0 0 0,0 0 0,0 0 16,0 0-16,0 0 0,0 0 0,0 0 15,0 0-15,0 0 0,0 0 0,0 0 16,0 0-16,0 0 0,0 0 0,-36 0 16,36 0-16,0 0 0,0 0 0,0 0 15,0 0-15,0 0 0,36 0 0,-36 0 16,0 0-16,0 0 0,0 0 0,0 0 15,0 0-15,0 0 0,0 0 16,0 0-16,0 0 0,0 0 0,0 0 0,0 0 16,0 0-16,36 0 0,-36 0 15,0 0-15,0 36 0,0-36 0,0 0 16,35 0-16,-35 0 0,0 0 0,0 0 15,36 0-15,-36 0 0,0 0 0,0 0 16,36 0-16,-36 0 0,0 0 0,36 0 16,-36 0-16,0 0 0,0 0 0,36 0 15,-36 0-15,0 35 0,0-35 0,0 0 16,0 0-16,0 0 0,0 0 0,35 0 15,-35 0-15,0 0 0,0 0 0,0 0 16,0 0-16,0 0 0,36 0 0,-36 0 16,0 0-16,0 0 0,0 0 15,0 0-15,36 0 0,-36 0 0,0 0 16,0 0-16,0 0 0,0 0 0,0 0 15,0 0-15,0 0 0,0 0 0,0 0 16,0 0-16,0 0 0,0 0 0,0 0 16,0 0-16,0 0 0,0 0 0,0 0 15,0 0-15,0 0 0,0 0 0,0 0 16,0 0-16,0 0 0,0 0 0,0 0 15,0 0-15,0 0 0,0 0 0,0 0 16,0 0-16</inkml:trace>
          <inkml:trace contextRef="#ctx0" brushRef="#br0" timeOffset="4163.2382">-393 2540 0,'0'0'0,"0"0"0,0 0 16,0 0-16,0-36 0,0 36 0,0 0 16,0 0-16,-36 0 0,36 0 0,0 0 15,0 0-15,0 0 0,36 0 0,-36 0 16,0 0-16,0 0 0,0 0 0,0 36 15,0-36-15,0 0 0,0 36 0,0-36 16,-36 36-16,36-36 0,0 0 0,0 35 16,0-35-16,-36 0 0,36 36 0,0-36 15,0 0-15,0 0 0,0 0 16,0 0-16,0 0 0,0 0 0,0 0 15,0 0-15,36 0 0,-36 36 0,0-36 16,0 0-16,0 0 0,36 0 0,-36 0 16,0 0-16,36 0 0,-36-36 0,0 36 15,0 0-15,0 0 0,0 0 0,35 0 16,-35 0-16,0 0 0,0 0 0,0 0 15,0 0-15,0 0 0,0 0 0,0 0 16,0 36-16,0-36 0,0 0 0,0 0 16,0 0-16,0 0 0,0 0 0,0 0 15,0 36-15,0-36 0,0 0 16,0 0-16,0 35 0,0-35 0,0 0 15,0 36-15,0-36 0,0 36 0,0-36 16,0 0-16,0 36 0,0-36 0,0 36 16,0-36-16,0 0 0,-35 35 0,35-35 15,0 0-15,0 0 0,0 0 0,0 0 16,0 0-16,0 36 0,0-36 0,0 0 15,0 0-15,0 0 0,0-36 16,0 36-16</inkml:trace>
          <inkml:trace contextRef="#ctx0" brushRef="#br0" timeOffset="-1863.1065">-35 3434 0,'0'0'0,"0"0"15,0 0-15,-36 0 0,36 0 0,0 0 16,0 0-16,0 0 0,0 0 16,0 0-16,0 0 0,0 0 0,0 0 0,0 0 15,0 0-15,0 0 0,0 0 0,0 0 16,0 0-16,0 0 0,0 0 15,36 0-15,-36 0 0,0 0 0,0 0 16,0 0-16,35 0 0,-35 0 0,36 0 16,-36 0-16,36 0 0,-36 0 0,36 0 15,0-35-15,-36 35 0,35-36 0,1 36 16,0-36-16,0 36 0,-36-36 0,35 36 15,1-35-15,0 35 0,-36 0 0,36-36 16,-36 36-16,36 0 0,-36 0 0,0 0 16,35 0-16,-35 0 0,0 0 0,0 0 15,0 0-15,0 0 0,-35 0 0,35 0 16,0 0-16,-36 36 0,36-36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29:19.6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D839D9-EF4D-43F0-A3EF-C5B12D166E26}" emma:medium="tactile" emma:mode="ink">
          <msink:context xmlns:msink="http://schemas.microsoft.com/ink/2010/main" type="writingRegion" rotatedBoundingBox="14739,8157 14918,8157 14918,9910 14739,9910"/>
        </emma:interpretation>
      </emma:emma>
    </inkml:annotationXML>
    <inkml:traceGroup>
      <inkml:annotationXML>
        <emma:emma xmlns:emma="http://www.w3.org/2003/04/emma" version="1.0">
          <emma:interpretation id="{78F6C8C2-9568-4600-A04B-269D592C6D35}" emma:medium="tactile" emma:mode="ink">
            <msink:context xmlns:msink="http://schemas.microsoft.com/ink/2010/main" type="paragraph" rotatedBoundingBox="14739,8157 14918,8157 14918,9910 14739,9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F4B2E8-1BB0-403E-B166-BDF55DCFC660}" emma:medium="tactile" emma:mode="ink">
              <msink:context xmlns:msink="http://schemas.microsoft.com/ink/2010/main" type="line" rotatedBoundingBox="14739,8157 14918,8157 14918,9910 14739,9910"/>
            </emma:interpretation>
          </emma:emma>
        </inkml:annotationXML>
        <inkml:traceGroup>
          <inkml:annotationXML>
            <emma:emma xmlns:emma="http://www.w3.org/2003/04/emma" version="1.0">
              <emma:interpretation id="{3F2E408B-B4BB-4E0C-86AB-C06EBEE83B9A}" emma:medium="tactile" emma:mode="ink">
                <msink:context xmlns:msink="http://schemas.microsoft.com/ink/2010/main" type="inkWord" rotatedBoundingBox="14739,8157 14918,8157 14918,8300 14739,8300"/>
              </emma:interpretation>
            </emma:emma>
          </inkml:annotationXML>
          <inkml:trace contextRef="#ctx0" brushRef="#br0">100 0 0,'0'0'0,"0"0"0,0 0 0,-36 0 16,36 0-16,0 0 0,0 0 0,0 0 16,0 0-16,0 0 0,0 0 0,0 0 15,-35 0-15,35 0 0,0 0 16,0 0-16,0 0 0,0 0 0,0 0 0,0 0 15,0 0-15,0 0 0,0 0 16,0 35-16,0-35 0,0 0 0,0 0 16,0 36-16,0-36 0,0 0 0,0 36 15,0-36-15,0 0 0,0 0 16,35 0-16,-35 36 0,0-36 15,0 0-15,0 0 0,0 0 0,0 0 0,0 0 16,0 0-16,0 0 0,36-36 0,-36 36 16,0 0-16,0 0 0,36 0 0,-36-36 15,0 36-15,0 0 0,36-36 0,-36 36 16,0 0-16,0 0 0,0-35 0,0 35 15,0 0-15,0 0 0,0 0 0,0 0 16,0 0-16,-36 0 0,36 0 16,0 0-16,0 0 0,-36 0 0,36 0 15,0 0-15,0 0 0,-36 0 16,36 0-16,0 35 0,-35-35 0,35 0 0,0 0 15,0 36-15,0-36 0,-36 0 0,36 0 16,0 0-16,0 0 0,0 0 0,36 36 16,-36-36-16,0 0 0,0 0 0,0 0 15,35 0-15,-35 0 0,0 0 0,0 0 16,0 0-16,0 0 0,36 0 0,-36 0 15,0 0-15,0 0 0,0 0 0,0 0 16,0 0-16,0 0 0,0 0 16,0 0-16,0 0 0,0 0 0,0 0 15,0 0-15,0 0 0,0 0 0,0 0 16,0 0-16,0 0 0,0 0 0,0 0 15,0 0-15,0-36 0,0 36 0,0 0 16,0 0-16,0 0 0,-36 0 0,36 0 16,0 0-16,0 0 0,0-36 0,0 36 15,0 0-15,0 0 0,-35 0 0,35 0 16,0 36-16,0-36 0,0 0 0</inkml:trace>
        </inkml:traceGroup>
        <inkml:traceGroup>
          <inkml:annotationXML>
            <emma:emma xmlns:emma="http://www.w3.org/2003/04/emma" version="1.0">
              <emma:interpretation id="{622580A7-8990-4855-9394-6AB28BCC7332}" emma:medium="tactile" emma:mode="ink">
                <msink:context xmlns:msink="http://schemas.microsoft.com/ink/2010/main" type="inkWord" rotatedBoundingBox="14795,9874 14810,9874 14810,9910 14795,9910"/>
              </emma:interpretation>
            </emma:emma>
          </inkml:annotationXML>
          <inkml:trace contextRef="#ctx0" brushRef="#br0" timeOffset="24223.3855">64 1717 0,'0'36'16,"0"-36"-16,0 0 0,0 0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29:20.9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61F07E-5E78-486E-9A64-A6A16356F7AC}" emma:medium="tactile" emma:mode="ink">
          <msink:context xmlns:msink="http://schemas.microsoft.com/ink/2010/main" type="writingRegion" rotatedBoundingBox="12056,9659 12393,9659 12393,10017 12056,10017"/>
        </emma:interpretation>
      </emma:emma>
    </inkml:annotationXML>
    <inkml:traceGroup>
      <inkml:annotationXML>
        <emma:emma xmlns:emma="http://www.w3.org/2003/04/emma" version="1.0">
          <emma:interpretation id="{F09AC18C-0741-4F96-BBBE-A2D9BD2CB86F}" emma:medium="tactile" emma:mode="ink">
            <msink:context xmlns:msink="http://schemas.microsoft.com/ink/2010/main" type="paragraph" rotatedBoundingBox="12056,9659 12393,9659 12393,10017 12056,10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9E270-F94F-49C7-9DB6-559A8CA6A44A}" emma:medium="tactile" emma:mode="ink">
              <msink:context xmlns:msink="http://schemas.microsoft.com/ink/2010/main" type="line" rotatedBoundingBox="12056,9659 12393,9659 12393,10017 12056,10017"/>
            </emma:interpretation>
          </emma:emma>
        </inkml:annotationXML>
        <inkml:traceGroup>
          <inkml:annotationXML>
            <emma:emma xmlns:emma="http://www.w3.org/2003/04/emma" version="1.0">
              <emma:interpretation id="{413C4AD3-FA81-40CE-832D-B5FC6F0EF366}" emma:medium="tactile" emma:mode="ink">
                <msink:context xmlns:msink="http://schemas.microsoft.com/ink/2010/main" type="inkWord" rotatedBoundingBox="12378,9659 12393,9659 12393,9674 12378,9674"/>
              </emma:interpretation>
            </emma:emma>
          </inkml:annotationXML>
        </inkml:traceGroup>
        <inkml:traceGroup>
          <inkml:annotationXML>
            <emma:emma xmlns:emma="http://www.w3.org/2003/04/emma" version="1.0">
              <emma:interpretation id="{AC846E0A-9154-4754-B7D3-9229056B92D1}" emma:medium="tactile" emma:mode="ink">
                <msink:context xmlns:msink="http://schemas.microsoft.com/ink/2010/main" type="inkWord" rotatedBoundingBox="12056,9766 12092,9766 12092,10017 12056,10017"/>
              </emma:interpretation>
            </emma:emma>
          </inkml:annotationXML>
          <inkml:trace contextRef="#ctx0" brushRef="#br0">3 0 0,'0'0'0,"0"0"16,0 0-16,0 0 0,0 0 0,0 0 15,0 0-15,0 0 0,0 0 0,0 0 16,0 0-16,0 0 0,0 0 0,0 0 15,0 0-15,0 0 0,0 0 0,0 0 16,0 0-16,0 36 0,0-36 0,0 0 16,0 0-16,0 0 0,0 36 15,0-36-15,0 36 0,0-36 16,0 0-16,0 36 0,0-36 0,0 0 0,0 35 15,0-35-15,0 0 0,36 0 0,-36 0 16,0 0-16,0 0 0,0 0 16,0 0-16,0 0 0,0 0 0,0 0 15,0 0-15,0 0 0,0 0 0,0-35 16,0 35-16,0 0 0,0-36 0,0 36 15,0-36-15,0 36 0,0 0 0,0 0 16,0-36-16,-36 36 0,36 0 0,0 0 16,0 0-16,0 0 0,0 0 15,0 0-15,0 0 0,0 0 0,0 0 0,0 0 16,0 36-16,0-36 0,0 0 15,0 0-15,0 36 0,0-36 0,0 36 0,0-36 16,0 35-16,0-35 0,0 0 16,0 36-16,0-36 0,0 0 0,0 0 15,0 0-15,0 36 0,0-36 0,0 0 16,0 0-16,0 0 0,0 0 0,0 0 15,0 0-15,0 0 0,0 0 0,36-36 16,-36 36-16,0 0 0,0 0 0,0 0 16,0-36-16,0 36 0,0 0 0,0-35 15,0 35-15,0 0 0,0 0 0,0 0 16,0-36-16,0 36 0,0 0 0,0 0 15,0 0-15,0 0 0,0 0 0,0 0 16,0 0-16,0 0 0,0 36 16,0-36-16,-36 0 0,36 35 0,0-35 15,0 36-15,0-36 0,0 36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28:01.7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EA6CC1-DC12-4950-A6DB-F2D03D2C696C}" emma:medium="tactile" emma:mode="ink">
          <msink:context xmlns:msink="http://schemas.microsoft.com/ink/2010/main" type="writingRegion" rotatedBoundingBox="13379,10518 13451,10518 13451,10911 13379,10911"/>
        </emma:interpretation>
      </emma:emma>
    </inkml:annotationXML>
    <inkml:traceGroup>
      <inkml:annotationXML>
        <emma:emma xmlns:emma="http://www.w3.org/2003/04/emma" version="1.0">
          <emma:interpretation id="{CC8B1CFD-2AE8-4B5A-B061-6BD65AA45A50}" emma:medium="tactile" emma:mode="ink">
            <msink:context xmlns:msink="http://schemas.microsoft.com/ink/2010/main" type="paragraph" rotatedBoundingBox="13379,10518 13451,10518 13451,10911 13379,10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D3D82A-1C92-4B73-8698-8160F43D15D4}" emma:medium="tactile" emma:mode="ink">
              <msink:context xmlns:msink="http://schemas.microsoft.com/ink/2010/main" type="line" rotatedBoundingBox="13379,10518 13451,10518 13451,10911 13379,10911"/>
            </emma:interpretation>
          </emma:emma>
        </inkml:annotationXML>
        <inkml:traceGroup>
          <inkml:annotationXML>
            <emma:emma xmlns:emma="http://www.w3.org/2003/04/emma" version="1.0">
              <emma:interpretation id="{D0F73E94-2345-4DAB-B78F-97E56ED05219}" emma:medium="tactile" emma:mode="ink">
                <msink:context xmlns:msink="http://schemas.microsoft.com/ink/2010/main" type="inkWord" rotatedBoundingBox="13363,10909 13407,10513 13474,10520 13430,10916"/>
              </emma:interpretation>
            </emma:emma>
          </inkml:annotationXML>
          <inkml:trace contextRef="#ctx0" brushRef="#br0">179-466 0,'-36'0'0,"36"0"0,0 0 15,-36-35-15,36 35 0,-36 0 0,36-36 16,-36 36-16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28:01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C5C95B-5564-4528-B910-D9865CCBC079}" emma:medium="tactile" emma:mode="ink">
          <msink:context xmlns:msink="http://schemas.microsoft.com/ink/2010/main" type="writingRegion" rotatedBoundingBox="13594,10661 13880,10661 13880,11413 13594,11413"/>
        </emma:interpretation>
      </emma:emma>
    </inkml:annotationXML>
    <inkml:traceGroup>
      <inkml:annotationXML>
        <emma:emma xmlns:emma="http://www.w3.org/2003/04/emma" version="1.0">
          <emma:interpretation id="{3ACC6C1D-EE7E-4C78-96E7-F19EAEAF37FC}" emma:medium="tactile" emma:mode="ink">
            <msink:context xmlns:msink="http://schemas.microsoft.com/ink/2010/main" type="paragraph" rotatedBoundingBox="13594,10661 13880,10661 13880,11413 13594,11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031236-C22F-4B85-B52A-E9435A846A3B}" emma:medium="tactile" emma:mode="ink">
              <msink:context xmlns:msink="http://schemas.microsoft.com/ink/2010/main" type="line" rotatedBoundingBox="13594,10661 13880,10661 13880,11413 13594,11413"/>
            </emma:interpretation>
          </emma:emma>
        </inkml:annotationXML>
        <inkml:traceGroup>
          <inkml:annotationXML>
            <emma:emma xmlns:emma="http://www.w3.org/2003/04/emma" version="1.0">
              <emma:interpretation id="{6B6A80A0-EC09-4581-A091-BC7E39B5F255}" emma:medium="tactile" emma:mode="ink">
                <msink:context xmlns:msink="http://schemas.microsoft.com/ink/2010/main" type="inkWord" rotatedBoundingBox="13594,10661 13880,10661 13880,11413 13594,11413"/>
              </emma:interpretation>
            </emma:emma>
          </inkml:annotationXML>
          <inkml:trace contextRef="#ctx0" brushRef="#br0">0 71 0,'35'0'0,"-35"0"0,0-36 16,36 36-16,-36 0 0,0-35 0</inkml:trace>
          <inkml:trace contextRef="#ctx0" brushRef="#br0" timeOffset="30.0017">107-36 0,'36'0'0,"-36"-36"0,0 36 0</inkml:trace>
          <inkml:trace contextRef="#ctx0" brushRef="#br0" timeOffset="119.0068">214-144 0,'0'0'0,"0"0"0,0 0 16,0 0-16,0 0 0,0-35 0,0 35 15,0 0-15,0 0 0,0 0 0,0-36 16,0 36-16,0 0 0,0 0 0,0-36 15,0 36-15</inkml:trace>
          <inkml:trace contextRef="#ctx0" brushRef="#br0" timeOffset="167.0096">214-287 0,'0'-35'0,"0"35"0,0 0 0,0-36 16,0 36-16,0-36 0,0 36 0,0 0 15,-35-36-15</inkml:trace>
          <inkml:trace contextRef="#ctx0" brushRef="#br0" timeOffset="248.0142">0-574 0,'-36'-36'0,"36"36"0,-36 0 15,36-35-15,0 35 0,0-36 0</inkml:trace>
          <inkml:trace contextRef="#ctx0" brushRef="#br0" timeOffset="68574.9223">-215-645 0,'0'0'16,"0"0"-16,0 35 0,0-35 0,-36 0 15,36 0-15,0 0 0,0 0 0,0 0 16,0 0-16,0 0 16,0 36-16,0-36 0,0 0 0,0 0 0,0 0 0,0 0 15,0 0-15,0 0 0,0 0 0,0 0 16,0 0-16,0 0 0,0 0 0,0 0 15,0-36-15,0 36 0,0 0 16,0-35-16,0 35 0,0-36 0,0 0 16,0 36-16,0-36 0,0 0 0,0 36 15,0 0-15,36-35 0,-36 35 0,0 0 16,0 0-16,0 0 0,0 0 0,0 35 15,0-35-15,0 0 0,0 36 0,0-36 16,-36 36-16,36-36 0,0 36 0,0-36 16,0 36-16,0-36 0,0 35 0,0-35 15,0 36-15,0-36 0,-36 0 0,36 36 16,0-36-16,0 0 0,0 0 0,0 0 15,0 0-15,0 0 0,0 0 16,0 0-16,0 0 0,0 0 0,0 0 16,0 0-16,0 0 0,0 0 0,36 0 15,-36 0-15,0 0 0,0 0 0,0 0 16,0-36-16,0 36 0,0 0 0,0 0 15,0-36-15,36 36 0,-36 0 0,0 0 16,0 0-16,0 0 0,0 0 0,0 0 16,0 0-16,0 0 0,0 0 0,0 0 15,0 0-15,0 0 0,0 0 0,-36 0 16,36 0-16,0 36 0,0-36 0,0 0 15,0 36-15,0-36 0,0 36 16,0-36-16,0 0 0,0 35 0,-36-35 16,36 0-16,0 36 0,0-36 0,0 0 15,0 0-15,0 0 0,0 0 16,0 0-16,0 0 0,0 0 0,0 0 0,0 0 15,0 0-15,36 0 0,-36 0 0,0 0 16,0 0-16,0 0 0,0 0 0,0 0 16,0 0-16,0 0 0,0 0 0,0 0 15,0 0-15,0 0 0,0 0 16,0 0-16,0 0 0,0 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366" units="cm"/>
          <inkml:channel name="Y" type="integer" min="-120" max="904" units="cm"/>
          <inkml:channel name="T" type="integer" max="2.14748E9" units="dev"/>
        </inkml:traceFormat>
        <inkml:channelProperties>
          <inkml:channelProperty channel="X" name="resolution" value="54.89627" units="1/cm"/>
          <inkml:channelProperty channel="Y" name="resolution" value="37.78598" units="1/cm"/>
          <inkml:channelProperty channel="T" name="resolution" value="1" units="1/dev"/>
        </inkml:channelProperties>
      </inkml:inkSource>
      <inkml:timestamp xml:id="ts0" timeString="2021-03-11T18:29:25.7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0FF18D-6894-458B-81BC-71F71925A436}" emma:medium="tactile" emma:mode="ink">
          <msink:context xmlns:msink="http://schemas.microsoft.com/ink/2010/main" type="inkDrawing"/>
        </emma:interpretation>
      </emma:emma>
    </inkml:annotationXML>
    <inkml:trace contextRef="#ctx0" brushRef="#br0">147 583 0,'0'0'15,"0"0"-15,0 36 16,-36-36-16,36 0 0,0 0 0,0 0 0,0 0 16,-36 0-16,36 0 0,0 0 0,0 0 15,0 0-15,-35 0 0,35 0 0,0 0 16,0 0-16,0 0 0,0 0 0,0 0 15,0 0-15,0 0 0,0 0 0,0-36 16,0 36-16,0 0 0,0 0 0,0-35 16,-36 35-16,36-36 0,0 36 0,0-36 15,0 36-15,0-36 0,0 36 0,0-36 16,0 36-16,0-35 0,0 35 0,0-36 15,0 36-15,0 0 0,0-36 16,0 36-16,36 0 0,-36-36 0,0 36 16,0 0-16,0 0 0,0-35 0,0 35 15,0 0-15,35 0 0,-35-36 0,0 36 16,36 0-16,-36 0 0,36-36 0,-36 36 15,36 0-15,-36-36 0,36 36 0,-1 0 16,-35 0-16,36-36 0,-36 36 0,36 0 16,-36 0-16,36 0 0,-36-35 0,35 35 15,-35 0-15,36 0 0,-36-36 0,0 36 16,36 0-16,-36 0 0,36 0 0,-36 0 15,36 0-15,-36 0 0,0 0 16,35 36-16,-35-36 0,36 0 0,-36 35 16,36-35-16,-36 36 0,0-36 0,36 36 15,-36-36-15,35 36 0,1 0 0,-36-36 16,36 35-16,0 1 0,-36-36 0,36 36 15,-1 0-15,-35-1 0,36-35 0,0 36 16,-36 0-16,36-36 0,-36 36 0,35 0 16,-35-1-16,36-35 0,-36 36 0,0 0 15,36 0-15,-36-1 0,0-35 16,0 36-16,0 0 0,0 0 0,0-1 0,0 37 15,0-36-15,0 0 0,0 35 16,0-35-16,0 0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17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30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09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20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51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01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90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39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6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9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21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DFEB-BCE0-4285-9988-1BD1946CFC08}" type="datetimeFigureOut">
              <a:rPr lang="hu-HU" smtClean="0"/>
              <a:t>2021.03.11.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82F4-DAEF-4CF7-9F44-477C0C9570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61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60.emf"/><Relationship Id="rId26" Type="http://schemas.openxmlformats.org/officeDocument/2006/relationships/image" Target="../media/image64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68.emf"/><Relationship Id="rId7" Type="http://schemas.openxmlformats.org/officeDocument/2006/relationships/customXml" Target="../ink/ink3.xml"/><Relationship Id="rId12" Type="http://schemas.openxmlformats.org/officeDocument/2006/relationships/image" Target="../media/image57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70.emf"/><Relationship Id="rId2" Type="http://schemas.openxmlformats.org/officeDocument/2006/relationships/image" Target="../media/image52.jpg"/><Relationship Id="rId16" Type="http://schemas.openxmlformats.org/officeDocument/2006/relationships/image" Target="../media/image59.emf"/><Relationship Id="rId20" Type="http://schemas.openxmlformats.org/officeDocument/2006/relationships/image" Target="../media/image61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11" Type="http://schemas.openxmlformats.org/officeDocument/2006/relationships/customXml" Target="../ink/ink5.xml"/><Relationship Id="rId24" Type="http://schemas.openxmlformats.org/officeDocument/2006/relationships/image" Target="../media/image63.emf"/><Relationship Id="rId32" Type="http://schemas.openxmlformats.org/officeDocument/2006/relationships/image" Target="../media/image67.emf"/><Relationship Id="rId37" Type="http://schemas.openxmlformats.org/officeDocument/2006/relationships/customXml" Target="../ink/ink18.xml"/><Relationship Id="rId40" Type="http://schemas.openxmlformats.org/officeDocument/2006/relationships/image" Target="../media/image71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65.emf"/><Relationship Id="rId36" Type="http://schemas.openxmlformats.org/officeDocument/2006/relationships/image" Target="../media/image69.emf"/><Relationship Id="rId10" Type="http://schemas.openxmlformats.org/officeDocument/2006/relationships/image" Target="../media/image56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53.emf"/><Relationship Id="rId9" Type="http://schemas.openxmlformats.org/officeDocument/2006/relationships/customXml" Target="../ink/ink4.xml"/><Relationship Id="rId14" Type="http://schemas.openxmlformats.org/officeDocument/2006/relationships/image" Target="../media/image58.emf"/><Relationship Id="rId22" Type="http://schemas.openxmlformats.org/officeDocument/2006/relationships/image" Target="../media/image62.emf"/><Relationship Id="rId27" Type="http://schemas.openxmlformats.org/officeDocument/2006/relationships/customXml" Target="../ink/ink13.xml"/><Relationship Id="rId30" Type="http://schemas.openxmlformats.org/officeDocument/2006/relationships/image" Target="../media/image66.emf"/><Relationship Id="rId35" Type="http://schemas.openxmlformats.org/officeDocument/2006/relationships/customXml" Target="../ink/ink17.xml"/><Relationship Id="rId8" Type="http://schemas.openxmlformats.org/officeDocument/2006/relationships/image" Target="../media/image55.emf"/><Relationship Id="rId3" Type="http://schemas.openxmlformats.org/officeDocument/2006/relationships/customXml" Target="../ink/ink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Elektromos gépelemek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634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095375"/>
            <a:ext cx="77343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5242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2566987"/>
            <a:ext cx="60388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540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762125"/>
            <a:ext cx="48101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126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1995487"/>
            <a:ext cx="61626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036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509837"/>
            <a:ext cx="54673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63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833562"/>
            <a:ext cx="63055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857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2857500"/>
            <a:ext cx="62293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671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2857500"/>
            <a:ext cx="62293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225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2857500"/>
            <a:ext cx="62293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8489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7962"/>
            <a:ext cx="57912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474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2200275"/>
            <a:ext cx="5886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1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352550"/>
            <a:ext cx="3124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9184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738312"/>
            <a:ext cx="60769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199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2224087"/>
            <a:ext cx="60102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98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38749" y="3241964"/>
            <a:ext cx="5835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0" i="0" dirty="0" smtClean="0">
                <a:solidFill>
                  <a:srgbClr val="000000"/>
                </a:solidFill>
                <a:effectLst/>
                <a:latin typeface="Linux Libertine"/>
              </a:rPr>
              <a:t>Galvánelem</a:t>
            </a:r>
            <a:endParaRPr lang="hu-HU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88420"/>
            <a:ext cx="12338619" cy="49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7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2071687"/>
            <a:ext cx="30765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0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2" y="1714500"/>
            <a:ext cx="33813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7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2286000"/>
            <a:ext cx="7277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8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1747837"/>
            <a:ext cx="43053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0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881187"/>
            <a:ext cx="3124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376487"/>
            <a:ext cx="8001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2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2205037"/>
            <a:ext cx="73818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2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2066925"/>
            <a:ext cx="50482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2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88114" y="324433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0" i="0" dirty="0" smtClean="0">
                <a:solidFill>
                  <a:srgbClr val="000000"/>
                </a:solidFill>
                <a:effectLst/>
                <a:latin typeface="Linux Libertine"/>
              </a:rPr>
              <a:t>Galvánelem</a:t>
            </a:r>
            <a:endParaRPr lang="hu-HU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147861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7" y="2952750"/>
            <a:ext cx="7324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13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2109787"/>
            <a:ext cx="49053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7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2647950"/>
            <a:ext cx="74199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2414587"/>
            <a:ext cx="71818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52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2" y="1957387"/>
            <a:ext cx="39909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2" y="1957387"/>
            <a:ext cx="39909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63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928812"/>
            <a:ext cx="30289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33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7" y="2419350"/>
            <a:ext cx="35909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4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219325"/>
            <a:ext cx="89154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94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595562"/>
            <a:ext cx="10753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4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772834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0" i="0" dirty="0" smtClean="0">
                <a:solidFill>
                  <a:srgbClr val="000000"/>
                </a:solidFill>
                <a:effectLst/>
                <a:latin typeface="Linux Libertine"/>
              </a:rPr>
              <a:t>Cink</a:t>
            </a:r>
            <a:endParaRPr lang="hu-HU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2986754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938462"/>
            <a:ext cx="107442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70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938462"/>
            <a:ext cx="107442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43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2" y="2952750"/>
            <a:ext cx="80676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81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2547937"/>
            <a:ext cx="26860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90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2547937"/>
            <a:ext cx="26860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86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7" y="1933575"/>
            <a:ext cx="37814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8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243137"/>
            <a:ext cx="954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02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1947862"/>
            <a:ext cx="36385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32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1609725"/>
            <a:ext cx="60864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2181225"/>
            <a:ext cx="61150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8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395412"/>
            <a:ext cx="30099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6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2" y="2271712"/>
            <a:ext cx="62007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9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1885950"/>
            <a:ext cx="61817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27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1652587"/>
            <a:ext cx="63912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93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1485900"/>
            <a:ext cx="63722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02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1581150"/>
            <a:ext cx="63722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27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0637"/>
            <a:ext cx="39624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30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919412"/>
            <a:ext cx="67818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47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076450"/>
            <a:ext cx="6477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42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643062"/>
            <a:ext cx="54483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54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643062"/>
            <a:ext cx="54483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2181225"/>
            <a:ext cx="27622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54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7" y="1471612"/>
            <a:ext cx="35909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8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428750"/>
            <a:ext cx="4762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48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395412"/>
            <a:ext cx="55245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329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2081212"/>
            <a:ext cx="56007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009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2" y="1843087"/>
            <a:ext cx="40290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26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919287"/>
            <a:ext cx="5524500" cy="3019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9" name="Szabadkéz 28"/>
              <p14:cNvContentPartPr/>
              <p14:nvPr/>
            </p14:nvContentPartPr>
            <p14:xfrm>
              <a:off x="8177141" y="205930"/>
              <a:ext cx="1418040" cy="1132560"/>
            </p14:xfrm>
          </p:contentPart>
        </mc:Choice>
        <mc:Fallback>
          <p:pic>
            <p:nvPicPr>
              <p:cNvPr id="29" name="Szabadkéz 2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5261" y="194050"/>
                <a:ext cx="1441800" cy="11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0" name="Szabadkéz 49"/>
              <p14:cNvContentPartPr/>
              <p14:nvPr/>
            </p14:nvContentPartPr>
            <p14:xfrm>
              <a:off x="4456181" y="2627290"/>
              <a:ext cx="811800" cy="849960"/>
            </p14:xfrm>
          </p:contentPart>
        </mc:Choice>
        <mc:Fallback>
          <p:pic>
            <p:nvPicPr>
              <p:cNvPr id="50" name="Szabadkéz 4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4301" y="2615415"/>
                <a:ext cx="835560" cy="873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5" name="Szabadkéz 54"/>
              <p14:cNvContentPartPr/>
              <p14:nvPr/>
            </p14:nvContentPartPr>
            <p14:xfrm>
              <a:off x="7572701" y="1030330"/>
              <a:ext cx="567000" cy="77760"/>
            </p14:xfrm>
          </p:contentPart>
        </mc:Choice>
        <mc:Fallback>
          <p:pic>
            <p:nvPicPr>
              <p:cNvPr id="55" name="Szabadkéz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60821" y="1018450"/>
                <a:ext cx="5907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6" name="Szabadkéz 55"/>
              <p14:cNvContentPartPr/>
              <p14:nvPr/>
            </p14:nvContentPartPr>
            <p14:xfrm>
              <a:off x="6439421" y="1906210"/>
              <a:ext cx="451080" cy="1726920"/>
            </p14:xfrm>
          </p:contentPart>
        </mc:Choice>
        <mc:Fallback>
          <p:pic>
            <p:nvPicPr>
              <p:cNvPr id="56" name="Szabadkéz 5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7541" y="1894330"/>
                <a:ext cx="474840" cy="17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2" name="Szabadkéz 81"/>
              <p14:cNvContentPartPr/>
              <p14:nvPr/>
            </p14:nvContentPartPr>
            <p14:xfrm>
              <a:off x="5308661" y="2936530"/>
              <a:ext cx="62280" cy="631440"/>
            </p14:xfrm>
          </p:contentPart>
        </mc:Choice>
        <mc:Fallback>
          <p:pic>
            <p:nvPicPr>
              <p:cNvPr id="82" name="Szabadkéz 8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6781" y="2924650"/>
                <a:ext cx="8604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4" name="Szabadkéz 83"/>
              <p14:cNvContentPartPr/>
              <p14:nvPr/>
            </p14:nvContentPartPr>
            <p14:xfrm>
              <a:off x="4339181" y="3515770"/>
              <a:ext cx="16920" cy="90720"/>
            </p14:xfrm>
          </p:contentPart>
        </mc:Choice>
        <mc:Fallback>
          <p:pic>
            <p:nvPicPr>
              <p:cNvPr id="84" name="Szabadkéz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27301" y="3503890"/>
                <a:ext cx="406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5" name="Szabadkéz 84"/>
              <p14:cNvContentPartPr/>
              <p14:nvPr/>
            </p14:nvContentPartPr>
            <p14:xfrm>
              <a:off x="4932461" y="3888010"/>
              <a:ext cx="52200" cy="27360"/>
            </p14:xfrm>
          </p:contentPart>
        </mc:Choice>
        <mc:Fallback>
          <p:pic>
            <p:nvPicPr>
              <p:cNvPr id="85" name="Szabadkéz 8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20581" y="3876284"/>
                <a:ext cx="75960" cy="50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6" name="Szabadkéz 85"/>
              <p14:cNvContentPartPr/>
              <p14:nvPr/>
            </p14:nvContentPartPr>
            <p14:xfrm>
              <a:off x="4816181" y="3786490"/>
              <a:ext cx="181080" cy="322200"/>
            </p14:xfrm>
          </p:contentPart>
        </mc:Choice>
        <mc:Fallback>
          <p:pic>
            <p:nvPicPr>
              <p:cNvPr id="86" name="Szabadkéz 8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4301" y="3774623"/>
                <a:ext cx="204840" cy="345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7" name="Szabadkéz 86"/>
              <p14:cNvContentPartPr/>
              <p14:nvPr/>
            </p14:nvContentPartPr>
            <p14:xfrm>
              <a:off x="4557701" y="2571850"/>
              <a:ext cx="403560" cy="416520"/>
            </p14:xfrm>
          </p:contentPart>
        </mc:Choice>
        <mc:Fallback>
          <p:pic>
            <p:nvPicPr>
              <p:cNvPr id="87" name="Szabadkéz 8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45821" y="2559970"/>
                <a:ext cx="42732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8" name="Szabadkéz 87"/>
              <p14:cNvContentPartPr/>
              <p14:nvPr/>
            </p14:nvContentPartPr>
            <p14:xfrm>
              <a:off x="4325141" y="2728090"/>
              <a:ext cx="672840" cy="1047240"/>
            </p14:xfrm>
          </p:contentPart>
        </mc:Choice>
        <mc:Fallback>
          <p:pic>
            <p:nvPicPr>
              <p:cNvPr id="88" name="Szabadkéz 8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13261" y="2716210"/>
                <a:ext cx="69660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8" name="Szabadkéz 137"/>
              <p14:cNvContentPartPr/>
              <p14:nvPr/>
            </p14:nvContentPartPr>
            <p14:xfrm>
              <a:off x="8513021" y="321850"/>
              <a:ext cx="541080" cy="1056600"/>
            </p14:xfrm>
          </p:contentPart>
        </mc:Choice>
        <mc:Fallback>
          <p:pic>
            <p:nvPicPr>
              <p:cNvPr id="138" name="Szabadkéz 13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01141" y="309970"/>
                <a:ext cx="564840" cy="10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1" name="Szabadkéz 140"/>
              <p14:cNvContentPartPr/>
              <p14:nvPr/>
            </p14:nvContentPartPr>
            <p14:xfrm>
              <a:off x="11075861" y="1167850"/>
              <a:ext cx="206640" cy="596880"/>
            </p14:xfrm>
          </p:contentPart>
        </mc:Choice>
        <mc:Fallback>
          <p:pic>
            <p:nvPicPr>
              <p:cNvPr id="141" name="Szabadkéz 14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63981" y="1155970"/>
                <a:ext cx="23040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2" name="Szabadkéz 141"/>
              <p14:cNvContentPartPr/>
              <p14:nvPr/>
            </p14:nvContentPartPr>
            <p14:xfrm>
              <a:off x="11153261" y="1584010"/>
              <a:ext cx="128880" cy="15120"/>
            </p14:xfrm>
          </p:contentPart>
        </mc:Choice>
        <mc:Fallback>
          <p:pic>
            <p:nvPicPr>
              <p:cNvPr id="142" name="Szabadkéz 1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141381" y="1572130"/>
                <a:ext cx="152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3" name="Szabadkéz 142"/>
              <p14:cNvContentPartPr/>
              <p14:nvPr/>
            </p14:nvContentPartPr>
            <p14:xfrm>
              <a:off x="9154541" y="1365130"/>
              <a:ext cx="34200" cy="619920"/>
            </p14:xfrm>
          </p:contentPart>
        </mc:Choice>
        <mc:Fallback>
          <p:pic>
            <p:nvPicPr>
              <p:cNvPr id="143" name="Szabadkéz 14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42661" y="1353250"/>
                <a:ext cx="5796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5" name="Szabadkéz 144"/>
              <p14:cNvContentPartPr/>
              <p14:nvPr/>
            </p14:nvContentPartPr>
            <p14:xfrm>
              <a:off x="11256221" y="1429570"/>
              <a:ext cx="206280" cy="477000"/>
            </p14:xfrm>
          </p:contentPart>
        </mc:Choice>
        <mc:Fallback>
          <p:pic>
            <p:nvPicPr>
              <p:cNvPr id="145" name="Szabadkéz 14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244341" y="1417690"/>
                <a:ext cx="2300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46" name="Szabadkéz 145"/>
              <p14:cNvContentPartPr/>
              <p14:nvPr/>
            </p14:nvContentPartPr>
            <p14:xfrm>
              <a:off x="11359181" y="1595890"/>
              <a:ext cx="275400" cy="428040"/>
            </p14:xfrm>
          </p:contentPart>
        </mc:Choice>
        <mc:Fallback>
          <p:pic>
            <p:nvPicPr>
              <p:cNvPr id="146" name="Szabadkéz 14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347301" y="1584010"/>
                <a:ext cx="2991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51" name="Szabadkéz 150"/>
              <p14:cNvContentPartPr/>
              <p14:nvPr/>
            </p14:nvContentPartPr>
            <p14:xfrm>
              <a:off x="9285581" y="1284850"/>
              <a:ext cx="1236960" cy="634320"/>
            </p14:xfrm>
          </p:contentPart>
        </mc:Choice>
        <mc:Fallback>
          <p:pic>
            <p:nvPicPr>
              <p:cNvPr id="151" name="Szabadkéz 15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273701" y="1272970"/>
                <a:ext cx="126072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61" name="Szabadkéz 160"/>
              <p14:cNvContentPartPr/>
              <p14:nvPr/>
            </p14:nvContentPartPr>
            <p14:xfrm>
              <a:off x="9375941" y="1454050"/>
              <a:ext cx="2202480" cy="906120"/>
            </p14:xfrm>
          </p:contentPart>
        </mc:Choice>
        <mc:Fallback>
          <p:pic>
            <p:nvPicPr>
              <p:cNvPr id="161" name="Szabadkéz 16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64061" y="1442170"/>
                <a:ext cx="2226240" cy="9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6" name="Szabadkéz 165"/>
              <p14:cNvContentPartPr/>
              <p14:nvPr/>
            </p14:nvContentPartPr>
            <p14:xfrm>
              <a:off x="6645341" y="3063970"/>
              <a:ext cx="1765080" cy="1160640"/>
            </p14:xfrm>
          </p:contentPart>
        </mc:Choice>
        <mc:Fallback>
          <p:pic>
            <p:nvPicPr>
              <p:cNvPr id="166" name="Szabadkéz 16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33461" y="3052090"/>
                <a:ext cx="1788840" cy="11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7608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476375"/>
            <a:ext cx="55626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21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1576387"/>
            <a:ext cx="46767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644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2805112"/>
            <a:ext cx="76771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395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2805112"/>
            <a:ext cx="76771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2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1633537"/>
            <a:ext cx="52006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8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695450"/>
            <a:ext cx="33147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609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400175"/>
            <a:ext cx="5524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19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795462"/>
            <a:ext cx="28194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10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814512"/>
            <a:ext cx="36766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18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2" y="1609725"/>
            <a:ext cx="36861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16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2305050"/>
            <a:ext cx="20764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049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7" y="2247900"/>
            <a:ext cx="51149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6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2328862"/>
            <a:ext cx="38385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869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2014537"/>
            <a:ext cx="58959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013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7" y="1471612"/>
            <a:ext cx="43529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0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7" y="785812"/>
            <a:ext cx="64484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827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7" y="1776412"/>
            <a:ext cx="58007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47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7" y="2871787"/>
            <a:ext cx="56483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014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452687"/>
            <a:ext cx="60198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497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952750"/>
            <a:ext cx="2400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416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647950"/>
            <a:ext cx="5410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682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2633662"/>
            <a:ext cx="60388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51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247900"/>
            <a:ext cx="617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52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2505075"/>
            <a:ext cx="60674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403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114550"/>
            <a:ext cx="60769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904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2952750"/>
            <a:ext cx="22669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2343150"/>
            <a:ext cx="66008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707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2952750"/>
            <a:ext cx="27146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415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714625"/>
            <a:ext cx="59245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39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786062"/>
            <a:ext cx="59245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984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786062"/>
            <a:ext cx="59245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84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628900"/>
            <a:ext cx="59245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88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66962"/>
            <a:ext cx="59055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183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2614612"/>
            <a:ext cx="58864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500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2452687"/>
            <a:ext cx="60674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989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2452687"/>
            <a:ext cx="60674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76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643187"/>
            <a:ext cx="56102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9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376362"/>
            <a:ext cx="35433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909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2528887"/>
            <a:ext cx="60388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89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2528887"/>
            <a:ext cx="60388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75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433637"/>
            <a:ext cx="61912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2" y="2105025"/>
            <a:ext cx="62007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053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43087"/>
            <a:ext cx="61722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529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2357437"/>
            <a:ext cx="61341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055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2357437"/>
            <a:ext cx="61341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155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2143125"/>
            <a:ext cx="61817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104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2357437"/>
            <a:ext cx="61150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884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262187"/>
            <a:ext cx="60198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</Words>
  <Application>Microsoft Office PowerPoint</Application>
  <PresentationFormat>Szélesvásznú</PresentationFormat>
  <Paragraphs>5</Paragraphs>
  <Slides>112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112</vt:i4>
      </vt:variant>
    </vt:vector>
  </HeadingPairs>
  <TitlesOfParts>
    <vt:vector size="117" baseType="lpstr">
      <vt:lpstr>Arial</vt:lpstr>
      <vt:lpstr>Calibri</vt:lpstr>
      <vt:lpstr>Calibri Light</vt:lpstr>
      <vt:lpstr>Linux Libertine</vt:lpstr>
      <vt:lpstr>Office-téma</vt:lpstr>
      <vt:lpstr>Elektromos gépelemek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Elektromos gépelemek</dc:title>
  <dc:creator>Windows-felhasználó</dc:creator>
  <cp:lastModifiedBy>János</cp:lastModifiedBy>
  <cp:revision>6</cp:revision>
  <dcterms:created xsi:type="dcterms:W3CDTF">2021-02-01T07:24:51Z</dcterms:created>
  <dcterms:modified xsi:type="dcterms:W3CDTF">2021-03-11T18:52:29Z</dcterms:modified>
</cp:coreProperties>
</file>